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7" r:id="rId2"/>
    <p:sldId id="268" r:id="rId3"/>
    <p:sldId id="269" r:id="rId4"/>
    <p:sldId id="289" r:id="rId5"/>
    <p:sldId id="290" r:id="rId6"/>
    <p:sldId id="273" r:id="rId7"/>
    <p:sldId id="274" r:id="rId8"/>
    <p:sldId id="291" r:id="rId9"/>
    <p:sldId id="278" r:id="rId10"/>
    <p:sldId id="282" r:id="rId11"/>
    <p:sldId id="279" r:id="rId12"/>
    <p:sldId id="283" r:id="rId13"/>
    <p:sldId id="284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EEE"/>
    <a:srgbClr val="121A5D"/>
    <a:srgbClr val="212EAB"/>
    <a:srgbClr val="FF7784"/>
    <a:srgbClr val="50D0BC"/>
    <a:srgbClr val="F2F2F2"/>
    <a:srgbClr val="F87260"/>
    <a:srgbClr val="FFBB54"/>
    <a:srgbClr val="FDC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3ADF8-F10F-4BCA-82B7-79D1CBB73FA7}" v="377" dt="2023-07-25T01:59:46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3" autoAdjust="0"/>
    <p:restoredTop sz="95226" autoAdjust="0"/>
  </p:normalViewPr>
  <p:slideViewPr>
    <p:cSldViewPr snapToGrid="0">
      <p:cViewPr varScale="1">
        <p:scale>
          <a:sx n="83" d="100"/>
          <a:sy n="83" d="100"/>
        </p:scale>
        <p:origin x="64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-Hua (Wafer) Hsu" userId="fbc90aff-8966-4a1a-be30-326b6bb5ce6b" providerId="ADAL" clId="{7943ADF8-F10F-4BCA-82B7-79D1CBB73FA7}"/>
    <pc:docChg chg="undo custSel addSld delSld modSld sldOrd">
      <pc:chgData name="Wei-Hua (Wafer) Hsu" userId="fbc90aff-8966-4a1a-be30-326b6bb5ce6b" providerId="ADAL" clId="{7943ADF8-F10F-4BCA-82B7-79D1CBB73FA7}" dt="2023-07-25T03:54:20.427" v="5895" actId="1038"/>
      <pc:docMkLst>
        <pc:docMk/>
      </pc:docMkLst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0" sldId="257"/>
        </pc:sldMkLst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0" sldId="258"/>
        </pc:sldMkLst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0" sldId="259"/>
        </pc:sldMkLst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0" sldId="260"/>
        </pc:sldMkLst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0" sldId="261"/>
        </pc:sldMkLst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0" sldId="262"/>
        </pc:sldMkLst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0" sldId="263"/>
        </pc:sldMkLst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0" sldId="264"/>
        </pc:sldMkLst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0" sldId="265"/>
        </pc:sldMkLst>
      </pc:sldChg>
      <pc:sldChg chg="addSp modSp mod modNotesTx">
        <pc:chgData name="Wei-Hua (Wafer) Hsu" userId="fbc90aff-8966-4a1a-be30-326b6bb5ce6b" providerId="ADAL" clId="{7943ADF8-F10F-4BCA-82B7-79D1CBB73FA7}" dt="2023-07-25T03:54:20.427" v="5895" actId="1038"/>
        <pc:sldMkLst>
          <pc:docMk/>
          <pc:sldMk cId="2596210965" sldId="267"/>
        </pc:sldMkLst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3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5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6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8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10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3:15.320" v="107" actId="1038"/>
          <ac:spMkLst>
            <pc:docMk/>
            <pc:sldMk cId="2596210965" sldId="267"/>
            <ac:spMk id="11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12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13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15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16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17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19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20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21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22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23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12:59.015" v="100" actId="34135"/>
          <ac:spMkLst>
            <pc:docMk/>
            <pc:sldMk cId="2596210965" sldId="267"/>
            <ac:spMk id="24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3:54:20.427" v="5895" actId="1038"/>
          <ac:spMkLst>
            <pc:docMk/>
            <pc:sldMk cId="2596210965" sldId="267"/>
            <ac:spMk id="25" creationId="{A9C4995C-D9AE-EC07-71EB-9E3581313118}"/>
          </ac:spMkLst>
        </pc:spChg>
        <pc:grpChg chg="mod">
          <ac:chgData name="Wei-Hua (Wafer) Hsu" userId="fbc90aff-8966-4a1a-be30-326b6bb5ce6b" providerId="ADAL" clId="{7943ADF8-F10F-4BCA-82B7-79D1CBB73FA7}" dt="2023-07-24T23:12:59.015" v="100" actId="34135"/>
          <ac:grpSpMkLst>
            <pc:docMk/>
            <pc:sldMk cId="2596210965" sldId="267"/>
            <ac:grpSpMk id="2" creationId="{00000000-0000-0000-0000-000000000000}"/>
          </ac:grpSpMkLst>
        </pc:grpChg>
        <pc:grpChg chg="mod">
          <ac:chgData name="Wei-Hua (Wafer) Hsu" userId="fbc90aff-8966-4a1a-be30-326b6bb5ce6b" providerId="ADAL" clId="{7943ADF8-F10F-4BCA-82B7-79D1CBB73FA7}" dt="2023-07-24T23:12:59.015" v="100" actId="34135"/>
          <ac:grpSpMkLst>
            <pc:docMk/>
            <pc:sldMk cId="2596210965" sldId="267"/>
            <ac:grpSpMk id="4" creationId="{00000000-0000-0000-0000-000000000000}"/>
          </ac:grpSpMkLst>
        </pc:grpChg>
        <pc:grpChg chg="mod">
          <ac:chgData name="Wei-Hua (Wafer) Hsu" userId="fbc90aff-8966-4a1a-be30-326b6bb5ce6b" providerId="ADAL" clId="{7943ADF8-F10F-4BCA-82B7-79D1CBB73FA7}" dt="2023-07-24T23:12:59.015" v="100" actId="34135"/>
          <ac:grpSpMkLst>
            <pc:docMk/>
            <pc:sldMk cId="2596210965" sldId="267"/>
            <ac:grpSpMk id="7" creationId="{00000000-0000-0000-0000-000000000000}"/>
          </ac:grpSpMkLst>
        </pc:grpChg>
        <pc:grpChg chg="mod">
          <ac:chgData name="Wei-Hua (Wafer) Hsu" userId="fbc90aff-8966-4a1a-be30-326b6bb5ce6b" providerId="ADAL" clId="{7943ADF8-F10F-4BCA-82B7-79D1CBB73FA7}" dt="2023-07-24T23:12:59.015" v="100" actId="34135"/>
          <ac:grpSpMkLst>
            <pc:docMk/>
            <pc:sldMk cId="2596210965" sldId="267"/>
            <ac:grpSpMk id="9" creationId="{00000000-0000-0000-0000-000000000000}"/>
          </ac:grpSpMkLst>
        </pc:grpChg>
        <pc:grpChg chg="mod">
          <ac:chgData name="Wei-Hua (Wafer) Hsu" userId="fbc90aff-8966-4a1a-be30-326b6bb5ce6b" providerId="ADAL" clId="{7943ADF8-F10F-4BCA-82B7-79D1CBB73FA7}" dt="2023-07-24T23:12:59.015" v="100" actId="34135"/>
          <ac:grpSpMkLst>
            <pc:docMk/>
            <pc:sldMk cId="2596210965" sldId="267"/>
            <ac:grpSpMk id="14" creationId="{00000000-0000-0000-0000-000000000000}"/>
          </ac:grpSpMkLst>
        </pc:grpChg>
        <pc:grpChg chg="mod">
          <ac:chgData name="Wei-Hua (Wafer) Hsu" userId="fbc90aff-8966-4a1a-be30-326b6bb5ce6b" providerId="ADAL" clId="{7943ADF8-F10F-4BCA-82B7-79D1CBB73FA7}" dt="2023-07-24T23:12:59.015" v="100" actId="34135"/>
          <ac:grpSpMkLst>
            <pc:docMk/>
            <pc:sldMk cId="2596210965" sldId="267"/>
            <ac:grpSpMk id="18" creationId="{00000000-0000-0000-0000-000000000000}"/>
          </ac:grpSpMkLst>
        </pc:grpChg>
        <pc:grpChg chg="add mod">
          <ac:chgData name="Wei-Hua (Wafer) Hsu" userId="fbc90aff-8966-4a1a-be30-326b6bb5ce6b" providerId="ADAL" clId="{7943ADF8-F10F-4BCA-82B7-79D1CBB73FA7}" dt="2023-07-24T23:12:59.015" v="100" actId="34135"/>
          <ac:grpSpMkLst>
            <pc:docMk/>
            <pc:sldMk cId="2596210965" sldId="267"/>
            <ac:grpSpMk id="26" creationId="{0375F0BF-18A0-1945-9CFF-519619B44FBD}"/>
          </ac:grpSpMkLst>
        </pc:grpChg>
      </pc:sldChg>
      <pc:sldChg chg="addSp delSp modSp mod modNotesTx">
        <pc:chgData name="Wei-Hua (Wafer) Hsu" userId="fbc90aff-8966-4a1a-be30-326b6bb5ce6b" providerId="ADAL" clId="{7943ADF8-F10F-4BCA-82B7-79D1CBB73FA7}" dt="2023-07-25T02:55:25.161" v="5778" actId="20577"/>
        <pc:sldMkLst>
          <pc:docMk/>
          <pc:sldMk cId="3359227746" sldId="268"/>
        </pc:sldMkLst>
        <pc:spChg chg="mod topLvl">
          <ac:chgData name="Wei-Hua (Wafer) Hsu" userId="fbc90aff-8966-4a1a-be30-326b6bb5ce6b" providerId="ADAL" clId="{7943ADF8-F10F-4BCA-82B7-79D1CBB73FA7}" dt="2023-07-24T23:45:49.564" v="1664" actId="1036"/>
          <ac:spMkLst>
            <pc:docMk/>
            <pc:sldMk cId="3359227746" sldId="268"/>
            <ac:spMk id="9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4T23:45:49.564" v="1664" actId="1036"/>
          <ac:spMkLst>
            <pc:docMk/>
            <pc:sldMk cId="3359227746" sldId="268"/>
            <ac:spMk id="10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4T23:45:49.564" v="1664" actId="1036"/>
          <ac:spMkLst>
            <pc:docMk/>
            <pc:sldMk cId="3359227746" sldId="268"/>
            <ac:spMk id="13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4T23:45:49.564" v="1664" actId="1036"/>
          <ac:spMkLst>
            <pc:docMk/>
            <pc:sldMk cId="3359227746" sldId="268"/>
            <ac:spMk id="14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20:03.392" v="2345" actId="113"/>
          <ac:spMkLst>
            <pc:docMk/>
            <pc:sldMk cId="3359227746" sldId="268"/>
            <ac:spMk id="39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19:52.954" v="2342" actId="207"/>
          <ac:spMkLst>
            <pc:docMk/>
            <pc:sldMk cId="3359227746" sldId="268"/>
            <ac:spMk id="40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20:06.840" v="2348" actId="207"/>
          <ac:spMkLst>
            <pc:docMk/>
            <pc:sldMk cId="3359227746" sldId="268"/>
            <ac:spMk id="42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44:15.572" v="1628" actId="20577"/>
          <ac:spMkLst>
            <pc:docMk/>
            <pc:sldMk cId="3359227746" sldId="268"/>
            <ac:spMk id="43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4T23:45:32.571" v="1660" actId="1035"/>
          <ac:spMkLst>
            <pc:docMk/>
            <pc:sldMk cId="3359227746" sldId="268"/>
            <ac:spMk id="48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19:24.989" v="2339" actId="207"/>
          <ac:spMkLst>
            <pc:docMk/>
            <pc:sldMk cId="3359227746" sldId="268"/>
            <ac:spMk id="52" creationId="{CD12F879-0C9D-4CA3-298E-C5B61FE67A6D}"/>
          </ac:spMkLst>
        </pc:spChg>
        <pc:spChg chg="mod">
          <ac:chgData name="Wei-Hua (Wafer) Hsu" userId="fbc90aff-8966-4a1a-be30-326b6bb5ce6b" providerId="ADAL" clId="{7943ADF8-F10F-4BCA-82B7-79D1CBB73FA7}" dt="2023-07-25T00:19:24.989" v="2339" actId="207"/>
          <ac:spMkLst>
            <pc:docMk/>
            <pc:sldMk cId="3359227746" sldId="268"/>
            <ac:spMk id="53" creationId="{369F93DD-2F61-8C1E-4760-357154DB37E4}"/>
          </ac:spMkLst>
        </pc:spChg>
        <pc:spChg chg="mod">
          <ac:chgData name="Wei-Hua (Wafer) Hsu" userId="fbc90aff-8966-4a1a-be30-326b6bb5ce6b" providerId="ADAL" clId="{7943ADF8-F10F-4BCA-82B7-79D1CBB73FA7}" dt="2023-07-24T23:17:20.519" v="258" actId="164"/>
          <ac:spMkLst>
            <pc:docMk/>
            <pc:sldMk cId="3359227746" sldId="268"/>
            <ac:spMk id="57" creationId="{C19D9073-017E-24D5-ECE5-D7B9C4B85325}"/>
          </ac:spMkLst>
        </pc:spChg>
        <pc:spChg chg="mod">
          <ac:chgData name="Wei-Hua (Wafer) Hsu" userId="fbc90aff-8966-4a1a-be30-326b6bb5ce6b" providerId="ADAL" clId="{7943ADF8-F10F-4BCA-82B7-79D1CBB73FA7}" dt="2023-07-24T23:17:20.519" v="258" actId="164"/>
          <ac:spMkLst>
            <pc:docMk/>
            <pc:sldMk cId="3359227746" sldId="268"/>
            <ac:spMk id="58" creationId="{87509DDC-572E-A0EC-5E35-A83479F26788}"/>
          </ac:spMkLst>
        </pc:spChg>
        <pc:grpChg chg="del mod">
          <ac:chgData name="Wei-Hua (Wafer) Hsu" userId="fbc90aff-8966-4a1a-be30-326b6bb5ce6b" providerId="ADAL" clId="{7943ADF8-F10F-4BCA-82B7-79D1CBB73FA7}" dt="2023-07-24T23:42:30.915" v="1580" actId="165"/>
          <ac:grpSpMkLst>
            <pc:docMk/>
            <pc:sldMk cId="3359227746" sldId="268"/>
            <ac:grpSpMk id="8" creationId="{00000000-0000-0000-0000-000000000000}"/>
          </ac:grpSpMkLst>
        </pc:grpChg>
        <pc:grpChg chg="del mod">
          <ac:chgData name="Wei-Hua (Wafer) Hsu" userId="fbc90aff-8966-4a1a-be30-326b6bb5ce6b" providerId="ADAL" clId="{7943ADF8-F10F-4BCA-82B7-79D1CBB73FA7}" dt="2023-07-24T23:44:24.500" v="1629" actId="165"/>
          <ac:grpSpMkLst>
            <pc:docMk/>
            <pc:sldMk cId="3359227746" sldId="268"/>
            <ac:grpSpMk id="12" creationId="{00000000-0000-0000-0000-000000000000}"/>
          </ac:grpSpMkLst>
        </pc:grpChg>
        <pc:grpChg chg="add mod">
          <ac:chgData name="Wei-Hua (Wafer) Hsu" userId="fbc90aff-8966-4a1a-be30-326b6bb5ce6b" providerId="ADAL" clId="{7943ADF8-F10F-4BCA-82B7-79D1CBB73FA7}" dt="2023-07-24T23:45:49.564" v="1664" actId="1036"/>
          <ac:grpSpMkLst>
            <pc:docMk/>
            <pc:sldMk cId="3359227746" sldId="268"/>
            <ac:grpSpMk id="15" creationId="{1061CF1E-03AD-E0D1-256E-B11B1100D3F2}"/>
          </ac:grpSpMkLst>
        </pc:grpChg>
        <pc:grpChg chg="add mod">
          <ac:chgData name="Wei-Hua (Wafer) Hsu" userId="fbc90aff-8966-4a1a-be30-326b6bb5ce6b" providerId="ADAL" clId="{7943ADF8-F10F-4BCA-82B7-79D1CBB73FA7}" dt="2023-07-24T23:45:49.564" v="1664" actId="1036"/>
          <ac:grpSpMkLst>
            <pc:docMk/>
            <pc:sldMk cId="3359227746" sldId="268"/>
            <ac:grpSpMk id="16" creationId="{A47AB22B-C1B8-719F-EBF6-B9FC03E14FFA}"/>
          </ac:grpSpMkLst>
        </pc:grpChg>
        <pc:grpChg chg="mod">
          <ac:chgData name="Wei-Hua (Wafer) Hsu" userId="fbc90aff-8966-4a1a-be30-326b6bb5ce6b" providerId="ADAL" clId="{7943ADF8-F10F-4BCA-82B7-79D1CBB73FA7}" dt="2023-07-24T23:45:49.564" v="1664" actId="1036"/>
          <ac:grpSpMkLst>
            <pc:docMk/>
            <pc:sldMk cId="3359227746" sldId="268"/>
            <ac:grpSpMk id="38" creationId="{00000000-0000-0000-0000-000000000000}"/>
          </ac:grpSpMkLst>
        </pc:grpChg>
        <pc:grpChg chg="mod">
          <ac:chgData name="Wei-Hua (Wafer) Hsu" userId="fbc90aff-8966-4a1a-be30-326b6bb5ce6b" providerId="ADAL" clId="{7943ADF8-F10F-4BCA-82B7-79D1CBB73FA7}" dt="2023-07-24T23:45:49.564" v="1664" actId="1036"/>
          <ac:grpSpMkLst>
            <pc:docMk/>
            <pc:sldMk cId="3359227746" sldId="268"/>
            <ac:grpSpMk id="41" creationId="{00000000-0000-0000-0000-000000000000}"/>
          </ac:grpSpMkLst>
        </pc:grpChg>
      </pc:sldChg>
      <pc:sldChg chg="addSp delSp modSp mod modNotesTx">
        <pc:chgData name="Wei-Hua (Wafer) Hsu" userId="fbc90aff-8966-4a1a-be30-326b6bb5ce6b" providerId="ADAL" clId="{7943ADF8-F10F-4BCA-82B7-79D1CBB73FA7}" dt="2023-07-25T02:10:24.408" v="5704" actId="20577"/>
        <pc:sldMkLst>
          <pc:docMk/>
          <pc:sldMk cId="1657821306" sldId="269"/>
        </pc:sldMkLst>
        <pc:spChg chg="add mod">
          <ac:chgData name="Wei-Hua (Wafer) Hsu" userId="fbc90aff-8966-4a1a-be30-326b6bb5ce6b" providerId="ADAL" clId="{7943ADF8-F10F-4BCA-82B7-79D1CBB73FA7}" dt="2023-07-24T23:45:27.160" v="1653" actId="1035"/>
          <ac:spMkLst>
            <pc:docMk/>
            <pc:sldMk cId="1657821306" sldId="269"/>
            <ac:spMk id="8" creationId="{EBEA363D-F0ED-CBDD-35F6-333A4D8804F2}"/>
          </ac:spMkLst>
        </pc:spChg>
        <pc:spChg chg="add mod ord topLvl">
          <ac:chgData name="Wei-Hua (Wafer) Hsu" userId="fbc90aff-8966-4a1a-be30-326b6bb5ce6b" providerId="ADAL" clId="{7943ADF8-F10F-4BCA-82B7-79D1CBB73FA7}" dt="2023-07-25T00:09:26.554" v="2054" actId="1038"/>
          <ac:spMkLst>
            <pc:docMk/>
            <pc:sldMk cId="1657821306" sldId="269"/>
            <ac:spMk id="9" creationId="{76FE0266-B1D0-A81B-39F5-D3597B1C9469}"/>
          </ac:spMkLst>
        </pc:spChg>
        <pc:spChg chg="add mod ord">
          <ac:chgData name="Wei-Hua (Wafer) Hsu" userId="fbc90aff-8966-4a1a-be30-326b6bb5ce6b" providerId="ADAL" clId="{7943ADF8-F10F-4BCA-82B7-79D1CBB73FA7}" dt="2023-07-24T23:50:40.840" v="1849" actId="164"/>
          <ac:spMkLst>
            <pc:docMk/>
            <pc:sldMk cId="1657821306" sldId="269"/>
            <ac:spMk id="11" creationId="{B4AD7799-A964-2FD6-22D5-07A8A2F9A2AB}"/>
          </ac:spMkLst>
        </pc:spChg>
        <pc:spChg chg="add mod ord">
          <ac:chgData name="Wei-Hua (Wafer) Hsu" userId="fbc90aff-8966-4a1a-be30-326b6bb5ce6b" providerId="ADAL" clId="{7943ADF8-F10F-4BCA-82B7-79D1CBB73FA7}" dt="2023-07-25T00:09:23.838" v="2053" actId="1037"/>
          <ac:spMkLst>
            <pc:docMk/>
            <pc:sldMk cId="1657821306" sldId="269"/>
            <ac:spMk id="14" creationId="{2BCD45F3-EE24-D73D-3276-F8B719AB5397}"/>
          </ac:spMkLst>
        </pc:spChg>
        <pc:spChg chg="del mod ord topLvl">
          <ac:chgData name="Wei-Hua (Wafer) Hsu" userId="fbc90aff-8966-4a1a-be30-326b6bb5ce6b" providerId="ADAL" clId="{7943ADF8-F10F-4BCA-82B7-79D1CBB73FA7}" dt="2023-07-24T23:53:43.779" v="1935" actId="478"/>
          <ac:spMkLst>
            <pc:docMk/>
            <pc:sldMk cId="1657821306" sldId="269"/>
            <ac:spMk id="25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09:23.838" v="2053" actId="1037"/>
          <ac:spMkLst>
            <pc:docMk/>
            <pc:sldMk cId="1657821306" sldId="269"/>
            <ac:spMk id="32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09:23.838" v="2053" actId="1037"/>
          <ac:spMkLst>
            <pc:docMk/>
            <pc:sldMk cId="1657821306" sldId="269"/>
            <ac:spMk id="33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5T00:09:26.554" v="2054" actId="1038"/>
          <ac:spMkLst>
            <pc:docMk/>
            <pc:sldMk cId="1657821306" sldId="269"/>
            <ac:spMk id="99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4T23:52:19.710" v="1905" actId="207"/>
          <ac:spMkLst>
            <pc:docMk/>
            <pc:sldMk cId="1657821306" sldId="269"/>
            <ac:spMk id="100" creationId="{00000000-0000-0000-0000-000000000000}"/>
          </ac:spMkLst>
        </pc:spChg>
        <pc:spChg chg="del mod">
          <ac:chgData name="Wei-Hua (Wafer) Hsu" userId="fbc90aff-8966-4a1a-be30-326b6bb5ce6b" providerId="ADAL" clId="{7943ADF8-F10F-4BCA-82B7-79D1CBB73FA7}" dt="2023-07-24T23:45:07.267" v="1646"/>
          <ac:spMkLst>
            <pc:docMk/>
            <pc:sldMk cId="1657821306" sldId="269"/>
            <ac:spMk id="139" creationId="{823C93B3-48D5-CCA4-5CE4-46F68B7F6792}"/>
          </ac:spMkLst>
        </pc:spChg>
        <pc:spChg chg="mod topLvl">
          <ac:chgData name="Wei-Hua (Wafer) Hsu" userId="fbc90aff-8966-4a1a-be30-326b6bb5ce6b" providerId="ADAL" clId="{7943ADF8-F10F-4BCA-82B7-79D1CBB73FA7}" dt="2023-07-25T01:18:48.104" v="4634" actId="255"/>
          <ac:spMkLst>
            <pc:docMk/>
            <pc:sldMk cId="1657821306" sldId="269"/>
            <ac:spMk id="153" creationId="{80AAB4BB-FC24-2A1B-B463-46A46D834F7C}"/>
          </ac:spMkLst>
        </pc:spChg>
        <pc:spChg chg="mod topLvl">
          <ac:chgData name="Wei-Hua (Wafer) Hsu" userId="fbc90aff-8966-4a1a-be30-326b6bb5ce6b" providerId="ADAL" clId="{7943ADF8-F10F-4BCA-82B7-79D1CBB73FA7}" dt="2023-07-24T23:50:40.840" v="1849" actId="164"/>
          <ac:spMkLst>
            <pc:docMk/>
            <pc:sldMk cId="1657821306" sldId="269"/>
            <ac:spMk id="156" creationId="{3DF0EF6A-85CD-DEF0-6629-BF7EB77E7338}"/>
          </ac:spMkLst>
        </pc:spChg>
        <pc:grpChg chg="add del mod">
          <ac:chgData name="Wei-Hua (Wafer) Hsu" userId="fbc90aff-8966-4a1a-be30-326b6bb5ce6b" providerId="ADAL" clId="{7943ADF8-F10F-4BCA-82B7-79D1CBB73FA7}" dt="2023-07-24T23:50:35.213" v="1848" actId="165"/>
          <ac:grpSpMkLst>
            <pc:docMk/>
            <pc:sldMk cId="1657821306" sldId="269"/>
            <ac:grpSpMk id="10" creationId="{C338093C-4748-7B41-FC91-84A1998D140F}"/>
          </ac:grpSpMkLst>
        </pc:grpChg>
        <pc:grpChg chg="add mod">
          <ac:chgData name="Wei-Hua (Wafer) Hsu" userId="fbc90aff-8966-4a1a-be30-326b6bb5ce6b" providerId="ADAL" clId="{7943ADF8-F10F-4BCA-82B7-79D1CBB73FA7}" dt="2023-07-24T23:52:48.048" v="1916" actId="1036"/>
          <ac:grpSpMkLst>
            <pc:docMk/>
            <pc:sldMk cId="1657821306" sldId="269"/>
            <ac:grpSpMk id="12" creationId="{B581DCF2-0DE3-825B-6CC2-052FC630EF4C}"/>
          </ac:grpSpMkLst>
        </pc:grpChg>
        <pc:grpChg chg="add del mod">
          <ac:chgData name="Wei-Hua (Wafer) Hsu" userId="fbc90aff-8966-4a1a-be30-326b6bb5ce6b" providerId="ADAL" clId="{7943ADF8-F10F-4BCA-82B7-79D1CBB73FA7}" dt="2023-07-25T00:07:17.856" v="2005" actId="165"/>
          <ac:grpSpMkLst>
            <pc:docMk/>
            <pc:sldMk cId="1657821306" sldId="269"/>
            <ac:grpSpMk id="13" creationId="{A828F6E0-FD3A-5C4C-100E-82BDFB8CA428}"/>
          </ac:grpSpMkLst>
        </pc:grpChg>
        <pc:grpChg chg="mod topLvl">
          <ac:chgData name="Wei-Hua (Wafer) Hsu" userId="fbc90aff-8966-4a1a-be30-326b6bb5ce6b" providerId="ADAL" clId="{7943ADF8-F10F-4BCA-82B7-79D1CBB73FA7}" dt="2023-07-25T00:09:23.838" v="2053" actId="1037"/>
          <ac:grpSpMkLst>
            <pc:docMk/>
            <pc:sldMk cId="1657821306" sldId="269"/>
            <ac:grpSpMk id="31" creationId="{00000000-0000-0000-0000-000000000000}"/>
          </ac:grpSpMkLst>
        </pc:grpChg>
        <pc:grpChg chg="mod topLvl">
          <ac:chgData name="Wei-Hua (Wafer) Hsu" userId="fbc90aff-8966-4a1a-be30-326b6bb5ce6b" providerId="ADAL" clId="{7943ADF8-F10F-4BCA-82B7-79D1CBB73FA7}" dt="2023-07-25T00:09:23.838" v="2053" actId="1037"/>
          <ac:grpSpMkLst>
            <pc:docMk/>
            <pc:sldMk cId="1657821306" sldId="269"/>
            <ac:grpSpMk id="141" creationId="{D0770733-546B-1215-FD9B-7440F15FBF11}"/>
          </ac:grpSpMkLst>
        </pc:grpChg>
        <pc:grpChg chg="del mod">
          <ac:chgData name="Wei-Hua (Wafer) Hsu" userId="fbc90aff-8966-4a1a-be30-326b6bb5ce6b" providerId="ADAL" clId="{7943ADF8-F10F-4BCA-82B7-79D1CBB73FA7}" dt="2023-07-24T23:53:25.392" v="1929" actId="165"/>
          <ac:grpSpMkLst>
            <pc:docMk/>
            <pc:sldMk cId="1657821306" sldId="269"/>
            <ac:grpSpMk id="154" creationId="{BD1CB345-9F8C-5799-19A2-E2D880285973}"/>
          </ac:grpSpMkLst>
        </pc:grpChg>
        <pc:grpChg chg="del mod">
          <ac:chgData name="Wei-Hua (Wafer) Hsu" userId="fbc90aff-8966-4a1a-be30-326b6bb5ce6b" providerId="ADAL" clId="{7943ADF8-F10F-4BCA-82B7-79D1CBB73FA7}" dt="2023-07-24T23:48:51.570" v="1809" actId="165"/>
          <ac:grpSpMkLst>
            <pc:docMk/>
            <pc:sldMk cId="1657821306" sldId="269"/>
            <ac:grpSpMk id="157" creationId="{ABA896B8-7400-2D00-0DE2-7CAEA77C6BB7}"/>
          </ac:grpSpMkLst>
        </pc:grpChg>
        <pc:grpChg chg="del">
          <ac:chgData name="Wei-Hua (Wafer) Hsu" userId="fbc90aff-8966-4a1a-be30-326b6bb5ce6b" providerId="ADAL" clId="{7943ADF8-F10F-4BCA-82B7-79D1CBB73FA7}" dt="2023-07-25T00:04:44.940" v="1958" actId="165"/>
          <ac:grpSpMkLst>
            <pc:docMk/>
            <pc:sldMk cId="1657821306" sldId="269"/>
            <ac:grpSpMk id="158" creationId="{A1E25EC2-7CA0-9433-A879-C89EEDFE973C}"/>
          </ac:grpSpMkLst>
        </pc:grpChg>
        <pc:picChg chg="mod">
          <ac:chgData name="Wei-Hua (Wafer) Hsu" userId="fbc90aff-8966-4a1a-be30-326b6bb5ce6b" providerId="ADAL" clId="{7943ADF8-F10F-4BCA-82B7-79D1CBB73FA7}" dt="2023-07-25T00:09:23.838" v="2053" actId="1037"/>
          <ac:picMkLst>
            <pc:docMk/>
            <pc:sldMk cId="1657821306" sldId="269"/>
            <ac:picMk id="142" creationId="{C6527902-29B6-2DE4-BE31-A2B90872C005}"/>
          </ac:picMkLst>
        </pc:picChg>
        <pc:picChg chg="mod">
          <ac:chgData name="Wei-Hua (Wafer) Hsu" userId="fbc90aff-8966-4a1a-be30-326b6bb5ce6b" providerId="ADAL" clId="{7943ADF8-F10F-4BCA-82B7-79D1CBB73FA7}" dt="2023-07-25T00:09:23.838" v="2053" actId="1037"/>
          <ac:picMkLst>
            <pc:docMk/>
            <pc:sldMk cId="1657821306" sldId="269"/>
            <ac:picMk id="143" creationId="{337C633E-5438-E4C7-5DF1-BDC68786CE2C}"/>
          </ac:picMkLst>
        </pc:picChg>
        <pc:picChg chg="mod">
          <ac:chgData name="Wei-Hua (Wafer) Hsu" userId="fbc90aff-8966-4a1a-be30-326b6bb5ce6b" providerId="ADAL" clId="{7943ADF8-F10F-4BCA-82B7-79D1CBB73FA7}" dt="2023-07-25T00:09:23.838" v="2053" actId="1037"/>
          <ac:picMkLst>
            <pc:docMk/>
            <pc:sldMk cId="1657821306" sldId="269"/>
            <ac:picMk id="144" creationId="{FA3A4479-99D3-E23B-C674-C4178AA19F0B}"/>
          </ac:picMkLst>
        </pc:picChg>
        <pc:picChg chg="mod">
          <ac:chgData name="Wei-Hua (Wafer) Hsu" userId="fbc90aff-8966-4a1a-be30-326b6bb5ce6b" providerId="ADAL" clId="{7943ADF8-F10F-4BCA-82B7-79D1CBB73FA7}" dt="2023-07-25T00:09:23.838" v="2053" actId="1037"/>
          <ac:picMkLst>
            <pc:docMk/>
            <pc:sldMk cId="1657821306" sldId="269"/>
            <ac:picMk id="145" creationId="{01F9956A-C8BC-3987-0A55-B31921251348}"/>
          </ac:picMkLst>
        </pc:picChg>
        <pc:picChg chg="mod">
          <ac:chgData name="Wei-Hua (Wafer) Hsu" userId="fbc90aff-8966-4a1a-be30-326b6bb5ce6b" providerId="ADAL" clId="{7943ADF8-F10F-4BCA-82B7-79D1CBB73FA7}" dt="2023-07-25T00:09:23.838" v="2053" actId="1037"/>
          <ac:picMkLst>
            <pc:docMk/>
            <pc:sldMk cId="1657821306" sldId="269"/>
            <ac:picMk id="146" creationId="{2F24CAA8-AECB-B25E-A549-2825B4E65AF5}"/>
          </ac:picMkLst>
        </pc:picChg>
        <pc:picChg chg="mod">
          <ac:chgData name="Wei-Hua (Wafer) Hsu" userId="fbc90aff-8966-4a1a-be30-326b6bb5ce6b" providerId="ADAL" clId="{7943ADF8-F10F-4BCA-82B7-79D1CBB73FA7}" dt="2023-07-25T00:09:23.838" v="2053" actId="1037"/>
          <ac:picMkLst>
            <pc:docMk/>
            <pc:sldMk cId="1657821306" sldId="269"/>
            <ac:picMk id="147" creationId="{E144161F-5D96-664B-1825-58F774F49C1E}"/>
          </ac:picMkLst>
        </pc:picChg>
        <pc:picChg chg="mod topLvl">
          <ac:chgData name="Wei-Hua (Wafer) Hsu" userId="fbc90aff-8966-4a1a-be30-326b6bb5ce6b" providerId="ADAL" clId="{7943ADF8-F10F-4BCA-82B7-79D1CBB73FA7}" dt="2023-07-25T00:09:26.554" v="2054" actId="1038"/>
          <ac:picMkLst>
            <pc:docMk/>
            <pc:sldMk cId="1657821306" sldId="269"/>
            <ac:picMk id="149" creationId="{1795DF9E-D29C-03F6-A1E6-F6C10D48C0CE}"/>
          </ac:picMkLst>
        </pc:picChg>
        <pc:picChg chg="mod topLvl">
          <ac:chgData name="Wei-Hua (Wafer) Hsu" userId="fbc90aff-8966-4a1a-be30-326b6bb5ce6b" providerId="ADAL" clId="{7943ADF8-F10F-4BCA-82B7-79D1CBB73FA7}" dt="2023-07-24T23:50:40.840" v="1849" actId="164"/>
          <ac:picMkLst>
            <pc:docMk/>
            <pc:sldMk cId="1657821306" sldId="269"/>
            <ac:picMk id="151" creationId="{2761FBF2-94ED-CFC3-27B3-F69475F3DC24}"/>
          </ac:picMkLst>
        </pc:picChg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3873511096" sldId="270"/>
        </pc:sldMkLst>
      </pc:sldChg>
      <pc:sldChg chg="del">
        <pc:chgData name="Wei-Hua (Wafer) Hsu" userId="fbc90aff-8966-4a1a-be30-326b6bb5ce6b" providerId="ADAL" clId="{7943ADF8-F10F-4BCA-82B7-79D1CBB73FA7}" dt="2023-07-25T00:11:07.389" v="2115" actId="47"/>
        <pc:sldMkLst>
          <pc:docMk/>
          <pc:sldMk cId="308593249" sldId="271"/>
        </pc:sldMkLst>
      </pc:sldChg>
      <pc:sldChg chg="addSp delSp modSp del mod">
        <pc:chgData name="Wei-Hua (Wafer) Hsu" userId="fbc90aff-8966-4a1a-be30-326b6bb5ce6b" providerId="ADAL" clId="{7943ADF8-F10F-4BCA-82B7-79D1CBB73FA7}" dt="2023-07-25T00:48:12.160" v="3453" actId="47"/>
        <pc:sldMkLst>
          <pc:docMk/>
          <pc:sldMk cId="1987913773" sldId="272"/>
        </pc:sldMkLst>
        <pc:spChg chg="ord">
          <ac:chgData name="Wei-Hua (Wafer) Hsu" userId="fbc90aff-8966-4a1a-be30-326b6bb5ce6b" providerId="ADAL" clId="{7943ADF8-F10F-4BCA-82B7-79D1CBB73FA7}" dt="2023-07-25T00:13:46.520" v="2322" actId="167"/>
          <ac:spMkLst>
            <pc:docMk/>
            <pc:sldMk cId="1987913773" sldId="272"/>
            <ac:spMk id="11" creationId="{00000000-0000-0000-0000-000000000000}"/>
          </ac:spMkLst>
        </pc:spChg>
        <pc:spChg chg="add mod">
          <ac:chgData name="Wei-Hua (Wafer) Hsu" userId="fbc90aff-8966-4a1a-be30-326b6bb5ce6b" providerId="ADAL" clId="{7943ADF8-F10F-4BCA-82B7-79D1CBB73FA7}" dt="2023-07-25T00:13:55.041" v="2327" actId="122"/>
          <ac:spMkLst>
            <pc:docMk/>
            <pc:sldMk cId="1987913773" sldId="272"/>
            <ac:spMk id="13" creationId="{F6A2E560-D815-B156-ED9B-14122C458B99}"/>
          </ac:spMkLst>
        </pc:spChg>
        <pc:spChg chg="mod">
          <ac:chgData name="Wei-Hua (Wafer) Hsu" userId="fbc90aff-8966-4a1a-be30-326b6bb5ce6b" providerId="ADAL" clId="{7943ADF8-F10F-4BCA-82B7-79D1CBB73FA7}" dt="2023-07-25T00:21:02.871" v="2351" actId="16037"/>
          <ac:spMkLst>
            <pc:docMk/>
            <pc:sldMk cId="1987913773" sldId="272"/>
            <ac:spMk id="108" creationId="{00000000-0000-0000-0000-000000000000}"/>
          </ac:spMkLst>
        </pc:spChg>
        <pc:spChg chg="del mod">
          <ac:chgData name="Wei-Hua (Wafer) Hsu" userId="fbc90aff-8966-4a1a-be30-326b6bb5ce6b" providerId="ADAL" clId="{7943ADF8-F10F-4BCA-82B7-79D1CBB73FA7}" dt="2023-07-25T00:13:55.509" v="2329"/>
          <ac:spMkLst>
            <pc:docMk/>
            <pc:sldMk cId="1987913773" sldId="272"/>
            <ac:spMk id="126" creationId="{00000000-0000-0000-0000-000000000000}"/>
          </ac:spMkLst>
        </pc:spChg>
        <pc:spChg chg="ord">
          <ac:chgData name="Wei-Hua (Wafer) Hsu" userId="fbc90aff-8966-4a1a-be30-326b6bb5ce6b" providerId="ADAL" clId="{7943ADF8-F10F-4BCA-82B7-79D1CBB73FA7}" dt="2023-07-25T00:13:39.053" v="2319" actId="167"/>
          <ac:spMkLst>
            <pc:docMk/>
            <pc:sldMk cId="1987913773" sldId="272"/>
            <ac:spMk id="129" creationId="{00000000-0000-0000-0000-000000000000}"/>
          </ac:spMkLst>
        </pc:spChg>
        <pc:grpChg chg="ord">
          <ac:chgData name="Wei-Hua (Wafer) Hsu" userId="fbc90aff-8966-4a1a-be30-326b6bb5ce6b" providerId="ADAL" clId="{7943ADF8-F10F-4BCA-82B7-79D1CBB73FA7}" dt="2023-07-25T00:13:48.897" v="2323" actId="167"/>
          <ac:grpSpMkLst>
            <pc:docMk/>
            <pc:sldMk cId="1987913773" sldId="272"/>
            <ac:grpSpMk id="10" creationId="{00000000-0000-0000-0000-000000000000}"/>
          </ac:grpSpMkLst>
        </pc:grpChg>
        <pc:graphicFrameChg chg="modGraphic">
          <ac:chgData name="Wei-Hua (Wafer) Hsu" userId="fbc90aff-8966-4a1a-be30-326b6bb5ce6b" providerId="ADAL" clId="{7943ADF8-F10F-4BCA-82B7-79D1CBB73FA7}" dt="2023-07-25T00:17:12.743" v="2336" actId="14734"/>
          <ac:graphicFrameMkLst>
            <pc:docMk/>
            <pc:sldMk cId="1987913773" sldId="272"/>
            <ac:graphicFrameMk id="158" creationId="{2E069A5B-BEC1-34FE-E06B-B1E3D966F96E}"/>
          </ac:graphicFrameMkLst>
        </pc:graphicFrameChg>
      </pc:sldChg>
      <pc:sldChg chg="addSp delSp modSp mod modNotesTx">
        <pc:chgData name="Wei-Hua (Wafer) Hsu" userId="fbc90aff-8966-4a1a-be30-326b6bb5ce6b" providerId="ADAL" clId="{7943ADF8-F10F-4BCA-82B7-79D1CBB73FA7}" dt="2023-07-25T03:47:03.057" v="5782" actId="207"/>
        <pc:sldMkLst>
          <pc:docMk/>
          <pc:sldMk cId="589598267" sldId="273"/>
        </pc:sldMkLst>
        <pc:spChg chg="mod ord">
          <ac:chgData name="Wei-Hua (Wafer) Hsu" userId="fbc90aff-8966-4a1a-be30-326b6bb5ce6b" providerId="ADAL" clId="{7943ADF8-F10F-4BCA-82B7-79D1CBB73FA7}" dt="2023-07-25T00:59:17.587" v="3781" actId="34135"/>
          <ac:spMkLst>
            <pc:docMk/>
            <pc:sldMk cId="589598267" sldId="273"/>
            <ac:spMk id="2" creationId="{00000000-0000-0000-0000-000000000000}"/>
          </ac:spMkLst>
        </pc:spChg>
        <pc:spChg chg="mod ord">
          <ac:chgData name="Wei-Hua (Wafer) Hsu" userId="fbc90aff-8966-4a1a-be30-326b6bb5ce6b" providerId="ADAL" clId="{7943ADF8-F10F-4BCA-82B7-79D1CBB73FA7}" dt="2023-07-25T00:58:07.634" v="3757" actId="34135"/>
          <ac:spMkLst>
            <pc:docMk/>
            <pc:sldMk cId="589598267" sldId="273"/>
            <ac:spMk id="8" creationId="{00000000-0000-0000-0000-000000000000}"/>
          </ac:spMkLst>
        </pc:spChg>
        <pc:spChg chg="del topLvl">
          <ac:chgData name="Wei-Hua (Wafer) Hsu" userId="fbc90aff-8966-4a1a-be30-326b6bb5ce6b" providerId="ADAL" clId="{7943ADF8-F10F-4BCA-82B7-79D1CBB73FA7}" dt="2023-07-25T00:53:28.419" v="3615" actId="478"/>
          <ac:spMkLst>
            <pc:docMk/>
            <pc:sldMk cId="589598267" sldId="273"/>
            <ac:spMk id="11" creationId="{00000000-0000-0000-0000-000000000000}"/>
          </ac:spMkLst>
        </pc:spChg>
        <pc:spChg chg="add del mod ord topLvl">
          <ac:chgData name="Wei-Hua (Wafer) Hsu" userId="fbc90aff-8966-4a1a-be30-326b6bb5ce6b" providerId="ADAL" clId="{7943ADF8-F10F-4BCA-82B7-79D1CBB73FA7}" dt="2023-07-25T00:59:09.588" v="3779" actId="478"/>
          <ac:spMkLst>
            <pc:docMk/>
            <pc:sldMk cId="589598267" sldId="273"/>
            <ac:spMk id="12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5T01:10:19.321" v="4216" actId="12789"/>
          <ac:spMkLst>
            <pc:docMk/>
            <pc:sldMk cId="589598267" sldId="273"/>
            <ac:spMk id="14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5T01:08:29.919" v="4157" actId="165"/>
          <ac:spMkLst>
            <pc:docMk/>
            <pc:sldMk cId="589598267" sldId="273"/>
            <ac:spMk id="15" creationId="{00000000-0000-0000-0000-000000000000}"/>
          </ac:spMkLst>
        </pc:spChg>
        <pc:spChg chg="del mod">
          <ac:chgData name="Wei-Hua (Wafer) Hsu" userId="fbc90aff-8966-4a1a-be30-326b6bb5ce6b" providerId="ADAL" clId="{7943ADF8-F10F-4BCA-82B7-79D1CBB73FA7}" dt="2023-07-25T00:53:08.682" v="3608" actId="478"/>
          <ac:spMkLst>
            <pc:docMk/>
            <pc:sldMk cId="589598267" sldId="273"/>
            <ac:spMk id="20" creationId="{00000000-0000-0000-0000-000000000000}"/>
          </ac:spMkLst>
        </pc:spChg>
        <pc:spChg chg="mod ord topLvl">
          <ac:chgData name="Wei-Hua (Wafer) Hsu" userId="fbc90aff-8966-4a1a-be30-326b6bb5ce6b" providerId="ADAL" clId="{7943ADF8-F10F-4BCA-82B7-79D1CBB73FA7}" dt="2023-07-25T01:07:46.097" v="4146" actId="1035"/>
          <ac:spMkLst>
            <pc:docMk/>
            <pc:sldMk cId="589598267" sldId="273"/>
            <ac:spMk id="22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5T00:53:33.955" v="3617" actId="165"/>
          <ac:spMkLst>
            <pc:docMk/>
            <pc:sldMk cId="589598267" sldId="273"/>
            <ac:spMk id="23" creationId="{00000000-0000-0000-0000-000000000000}"/>
          </ac:spMkLst>
        </pc:spChg>
        <pc:spChg chg="add mod ord topLvl">
          <ac:chgData name="Wei-Hua (Wafer) Hsu" userId="fbc90aff-8966-4a1a-be30-326b6bb5ce6b" providerId="ADAL" clId="{7943ADF8-F10F-4BCA-82B7-79D1CBB73FA7}" dt="2023-07-25T01:07:46.097" v="4146" actId="1035"/>
          <ac:spMkLst>
            <pc:docMk/>
            <pc:sldMk cId="589598267" sldId="273"/>
            <ac:spMk id="24" creationId="{B63C50BA-1086-5B75-73C6-3759343CB161}"/>
          </ac:spMkLst>
        </pc:spChg>
        <pc:spChg chg="add mod">
          <ac:chgData name="Wei-Hua (Wafer) Hsu" userId="fbc90aff-8966-4a1a-be30-326b6bb5ce6b" providerId="ADAL" clId="{7943ADF8-F10F-4BCA-82B7-79D1CBB73FA7}" dt="2023-07-25T01:09:12.524" v="4177" actId="1035"/>
          <ac:spMkLst>
            <pc:docMk/>
            <pc:sldMk cId="589598267" sldId="273"/>
            <ac:spMk id="27" creationId="{A10F9CBC-52A3-19E3-4CD7-0DD8F27A0D86}"/>
          </ac:spMkLst>
        </pc:spChg>
        <pc:spChg chg="add mod">
          <ac:chgData name="Wei-Hua (Wafer) Hsu" userId="fbc90aff-8966-4a1a-be30-326b6bb5ce6b" providerId="ADAL" clId="{7943ADF8-F10F-4BCA-82B7-79D1CBB73FA7}" dt="2023-07-25T01:09:06.340" v="4166" actId="1035"/>
          <ac:spMkLst>
            <pc:docMk/>
            <pc:sldMk cId="589598267" sldId="273"/>
            <ac:spMk id="28" creationId="{DF540A32-E89F-CF02-B463-36E49488B052}"/>
          </ac:spMkLst>
        </pc:spChg>
        <pc:spChg chg="add del mod">
          <ac:chgData name="Wei-Hua (Wafer) Hsu" userId="fbc90aff-8966-4a1a-be30-326b6bb5ce6b" providerId="ADAL" clId="{7943ADF8-F10F-4BCA-82B7-79D1CBB73FA7}" dt="2023-07-25T01:01:44.589" v="3818" actId="478"/>
          <ac:spMkLst>
            <pc:docMk/>
            <pc:sldMk cId="589598267" sldId="273"/>
            <ac:spMk id="29" creationId="{32AD2081-47F7-E090-C47C-AE846C124432}"/>
          </ac:spMkLst>
        </pc:spChg>
        <pc:spChg chg="add mod">
          <ac:chgData name="Wei-Hua (Wafer) Hsu" userId="fbc90aff-8966-4a1a-be30-326b6bb5ce6b" providerId="ADAL" clId="{7943ADF8-F10F-4BCA-82B7-79D1CBB73FA7}" dt="2023-07-25T01:03:51.828" v="3847"/>
          <ac:spMkLst>
            <pc:docMk/>
            <pc:sldMk cId="589598267" sldId="273"/>
            <ac:spMk id="30" creationId="{3F99C97B-2AC2-2997-D8FC-F6DEF1D89B44}"/>
          </ac:spMkLst>
        </pc:spChg>
        <pc:spChg chg="mod">
          <ac:chgData name="Wei-Hua (Wafer) Hsu" userId="fbc90aff-8966-4a1a-be30-326b6bb5ce6b" providerId="ADAL" clId="{7943ADF8-F10F-4BCA-82B7-79D1CBB73FA7}" dt="2023-07-25T01:07:46.097" v="4146" actId="1035"/>
          <ac:spMkLst>
            <pc:docMk/>
            <pc:sldMk cId="589598267" sldId="273"/>
            <ac:spMk id="119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1:07:46.097" v="4146" actId="1035"/>
          <ac:spMkLst>
            <pc:docMk/>
            <pc:sldMk cId="589598267" sldId="273"/>
            <ac:spMk id="120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1:07:46.097" v="4146" actId="1035"/>
          <ac:spMkLst>
            <pc:docMk/>
            <pc:sldMk cId="589598267" sldId="273"/>
            <ac:spMk id="122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1:07:46.097" v="4146" actId="1035"/>
          <ac:spMkLst>
            <pc:docMk/>
            <pc:sldMk cId="589598267" sldId="273"/>
            <ac:spMk id="123" creationId="{00000000-0000-0000-0000-000000000000}"/>
          </ac:spMkLst>
        </pc:spChg>
        <pc:spChg chg="del mod">
          <ac:chgData name="Wei-Hua (Wafer) Hsu" userId="fbc90aff-8966-4a1a-be30-326b6bb5ce6b" providerId="ADAL" clId="{7943ADF8-F10F-4BCA-82B7-79D1CBB73FA7}" dt="2023-07-25T01:03:53.984" v="3849"/>
          <ac:spMkLst>
            <pc:docMk/>
            <pc:sldMk cId="589598267" sldId="273"/>
            <ac:spMk id="126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1:18:19.944" v="4629" actId="207"/>
          <ac:spMkLst>
            <pc:docMk/>
            <pc:sldMk cId="589598267" sldId="273"/>
            <ac:spMk id="130" creationId="{00000000-0000-0000-0000-000000000000}"/>
          </ac:spMkLst>
        </pc:spChg>
        <pc:spChg chg="del mod">
          <ac:chgData name="Wei-Hua (Wafer) Hsu" userId="fbc90aff-8966-4a1a-be30-326b6bb5ce6b" providerId="ADAL" clId="{7943ADF8-F10F-4BCA-82B7-79D1CBB73FA7}" dt="2023-07-25T01:11:30.891" v="4270" actId="478"/>
          <ac:spMkLst>
            <pc:docMk/>
            <pc:sldMk cId="589598267" sldId="273"/>
            <ac:spMk id="132" creationId="{00000000-0000-0000-0000-000000000000}"/>
          </ac:spMkLst>
        </pc:spChg>
        <pc:spChg chg="del">
          <ac:chgData name="Wei-Hua (Wafer) Hsu" userId="fbc90aff-8966-4a1a-be30-326b6bb5ce6b" providerId="ADAL" clId="{7943ADF8-F10F-4BCA-82B7-79D1CBB73FA7}" dt="2023-07-25T01:11:29.664" v="4268" actId="478"/>
          <ac:spMkLst>
            <pc:docMk/>
            <pc:sldMk cId="589598267" sldId="273"/>
            <ac:spMk id="133" creationId="{00000000-0000-0000-0000-000000000000}"/>
          </ac:spMkLst>
        </pc:spChg>
        <pc:spChg chg="mod ord topLvl">
          <ac:chgData name="Wei-Hua (Wafer) Hsu" userId="fbc90aff-8966-4a1a-be30-326b6bb5ce6b" providerId="ADAL" clId="{7943ADF8-F10F-4BCA-82B7-79D1CBB73FA7}" dt="2023-07-25T01:07:46.097" v="4146" actId="1035"/>
          <ac:spMkLst>
            <pc:docMk/>
            <pc:sldMk cId="589598267" sldId="273"/>
            <ac:spMk id="134" creationId="{00000000-0000-0000-0000-000000000000}"/>
          </ac:spMkLst>
        </pc:spChg>
        <pc:spChg chg="del mod">
          <ac:chgData name="Wei-Hua (Wafer) Hsu" userId="fbc90aff-8966-4a1a-be30-326b6bb5ce6b" providerId="ADAL" clId="{7943ADF8-F10F-4BCA-82B7-79D1CBB73FA7}" dt="2023-07-25T00:53:20.790" v="3612" actId="478"/>
          <ac:spMkLst>
            <pc:docMk/>
            <pc:sldMk cId="589598267" sldId="273"/>
            <ac:spMk id="135" creationId="{00000000-0000-0000-0000-000000000000}"/>
          </ac:spMkLst>
        </pc:spChg>
        <pc:spChg chg="del mod">
          <ac:chgData name="Wei-Hua (Wafer) Hsu" userId="fbc90aff-8966-4a1a-be30-326b6bb5ce6b" providerId="ADAL" clId="{7943ADF8-F10F-4BCA-82B7-79D1CBB73FA7}" dt="2023-07-25T00:53:22.260" v="3613" actId="478"/>
          <ac:spMkLst>
            <pc:docMk/>
            <pc:sldMk cId="589598267" sldId="273"/>
            <ac:spMk id="136" creationId="{00000000-0000-0000-0000-000000000000}"/>
          </ac:spMkLst>
        </pc:spChg>
        <pc:spChg chg="mod ord topLvl">
          <ac:chgData name="Wei-Hua (Wafer) Hsu" userId="fbc90aff-8966-4a1a-be30-326b6bb5ce6b" providerId="ADAL" clId="{7943ADF8-F10F-4BCA-82B7-79D1CBB73FA7}" dt="2023-07-25T01:07:46.097" v="4146" actId="1035"/>
          <ac:spMkLst>
            <pc:docMk/>
            <pc:sldMk cId="589598267" sldId="273"/>
            <ac:spMk id="155" creationId="{4A52E2FF-59D9-EA03-155E-61D86C1B5FFC}"/>
          </ac:spMkLst>
        </pc:spChg>
        <pc:spChg chg="mod topLvl">
          <ac:chgData name="Wei-Hua (Wafer) Hsu" userId="fbc90aff-8966-4a1a-be30-326b6bb5ce6b" providerId="ADAL" clId="{7943ADF8-F10F-4BCA-82B7-79D1CBB73FA7}" dt="2023-07-25T03:46:59.800" v="5781" actId="207"/>
          <ac:spMkLst>
            <pc:docMk/>
            <pc:sldMk cId="589598267" sldId="273"/>
            <ac:spMk id="163" creationId="{C222FB98-FE98-9F24-10A5-19D2177804B4}"/>
          </ac:spMkLst>
        </pc:spChg>
        <pc:spChg chg="mod topLvl">
          <ac:chgData name="Wei-Hua (Wafer) Hsu" userId="fbc90aff-8966-4a1a-be30-326b6bb5ce6b" providerId="ADAL" clId="{7943ADF8-F10F-4BCA-82B7-79D1CBB73FA7}" dt="2023-07-25T03:47:03.057" v="5782" actId="207"/>
          <ac:spMkLst>
            <pc:docMk/>
            <pc:sldMk cId="589598267" sldId="273"/>
            <ac:spMk id="164" creationId="{886F68FF-A436-030B-D309-CDADBDAEBCB9}"/>
          </ac:spMkLst>
        </pc:spChg>
        <pc:spChg chg="mod topLvl">
          <ac:chgData name="Wei-Hua (Wafer) Hsu" userId="fbc90aff-8966-4a1a-be30-326b6bb5ce6b" providerId="ADAL" clId="{7943ADF8-F10F-4BCA-82B7-79D1CBB73FA7}" dt="2023-07-25T01:09:06.340" v="4166" actId="1035"/>
          <ac:spMkLst>
            <pc:docMk/>
            <pc:sldMk cId="589598267" sldId="273"/>
            <ac:spMk id="165" creationId="{A62AE2F0-EF6F-F5C2-64F9-F8F47E5E5182}"/>
          </ac:spMkLst>
        </pc:spChg>
        <pc:spChg chg="mod topLvl">
          <ac:chgData name="Wei-Hua (Wafer) Hsu" userId="fbc90aff-8966-4a1a-be30-326b6bb5ce6b" providerId="ADAL" clId="{7943ADF8-F10F-4BCA-82B7-79D1CBB73FA7}" dt="2023-07-25T01:09:12.524" v="4177" actId="1035"/>
          <ac:spMkLst>
            <pc:docMk/>
            <pc:sldMk cId="589598267" sldId="273"/>
            <ac:spMk id="166" creationId="{BAD5D2C7-4E46-BC00-481E-DD02F2E002C5}"/>
          </ac:spMkLst>
        </pc:spChg>
        <pc:spChg chg="mod topLvl">
          <ac:chgData name="Wei-Hua (Wafer) Hsu" userId="fbc90aff-8966-4a1a-be30-326b6bb5ce6b" providerId="ADAL" clId="{7943ADF8-F10F-4BCA-82B7-79D1CBB73FA7}" dt="2023-07-25T01:09:12.524" v="4177" actId="1035"/>
          <ac:spMkLst>
            <pc:docMk/>
            <pc:sldMk cId="589598267" sldId="273"/>
            <ac:spMk id="167" creationId="{C7E9D52F-585D-1C91-8C4C-FEFBA96A211D}"/>
          </ac:spMkLst>
        </pc:spChg>
        <pc:spChg chg="del mod">
          <ac:chgData name="Wei-Hua (Wafer) Hsu" userId="fbc90aff-8966-4a1a-be30-326b6bb5ce6b" providerId="ADAL" clId="{7943ADF8-F10F-4BCA-82B7-79D1CBB73FA7}" dt="2023-07-25T01:00:21.548" v="3792" actId="478"/>
          <ac:spMkLst>
            <pc:docMk/>
            <pc:sldMk cId="589598267" sldId="273"/>
            <ac:spMk id="168" creationId="{25C94236-E076-7E95-6543-ABBD4CE71E4C}"/>
          </ac:spMkLst>
        </pc:spChg>
        <pc:spChg chg="del mod">
          <ac:chgData name="Wei-Hua (Wafer) Hsu" userId="fbc90aff-8966-4a1a-be30-326b6bb5ce6b" providerId="ADAL" clId="{7943ADF8-F10F-4BCA-82B7-79D1CBB73FA7}" dt="2023-07-25T01:00:42.609" v="3803" actId="478"/>
          <ac:spMkLst>
            <pc:docMk/>
            <pc:sldMk cId="589598267" sldId="273"/>
            <ac:spMk id="169" creationId="{FCD7CF37-8F7C-9FAC-CC4A-DBF56CA8279C}"/>
          </ac:spMkLst>
        </pc:spChg>
        <pc:spChg chg="mod">
          <ac:chgData name="Wei-Hua (Wafer) Hsu" userId="fbc90aff-8966-4a1a-be30-326b6bb5ce6b" providerId="ADAL" clId="{7943ADF8-F10F-4BCA-82B7-79D1CBB73FA7}" dt="2023-07-25T03:46:53.829" v="5780" actId="207"/>
          <ac:spMkLst>
            <pc:docMk/>
            <pc:sldMk cId="589598267" sldId="273"/>
            <ac:spMk id="172" creationId="{5A2EE56F-80E6-BA3E-03E6-CA57083EE8FB}"/>
          </ac:spMkLst>
        </pc:spChg>
        <pc:grpChg chg="add del">
          <ac:chgData name="Wei-Hua (Wafer) Hsu" userId="fbc90aff-8966-4a1a-be30-326b6bb5ce6b" providerId="ADAL" clId="{7943ADF8-F10F-4BCA-82B7-79D1CBB73FA7}" dt="2023-07-25T00:53:28.419" v="3615" actId="478"/>
          <ac:grpSpMkLst>
            <pc:docMk/>
            <pc:sldMk cId="589598267" sldId="273"/>
            <ac:grpSpMk id="10" creationId="{00000000-0000-0000-0000-000000000000}"/>
          </ac:grpSpMkLst>
        </pc:grpChg>
        <pc:grpChg chg="del mod">
          <ac:chgData name="Wei-Hua (Wafer) Hsu" userId="fbc90aff-8966-4a1a-be30-326b6bb5ce6b" providerId="ADAL" clId="{7943ADF8-F10F-4BCA-82B7-79D1CBB73FA7}" dt="2023-07-25T01:08:29.919" v="4157" actId="165"/>
          <ac:grpSpMkLst>
            <pc:docMk/>
            <pc:sldMk cId="589598267" sldId="273"/>
            <ac:grpSpMk id="13" creationId="{00000000-0000-0000-0000-000000000000}"/>
          </ac:grpSpMkLst>
        </pc:grpChg>
        <pc:grpChg chg="del">
          <ac:chgData name="Wei-Hua (Wafer) Hsu" userId="fbc90aff-8966-4a1a-be30-326b6bb5ce6b" providerId="ADAL" clId="{7943ADF8-F10F-4BCA-82B7-79D1CBB73FA7}" dt="2023-07-25T01:11:28.202" v="4266" actId="478"/>
          <ac:grpSpMkLst>
            <pc:docMk/>
            <pc:sldMk cId="589598267" sldId="273"/>
            <ac:grpSpMk id="16" creationId="{00000000-0000-0000-0000-000000000000}"/>
          </ac:grpSpMkLst>
        </pc:grpChg>
        <pc:grpChg chg="add del mod ord">
          <ac:chgData name="Wei-Hua (Wafer) Hsu" userId="fbc90aff-8966-4a1a-be30-326b6bb5ce6b" providerId="ADAL" clId="{7943ADF8-F10F-4BCA-82B7-79D1CBB73FA7}" dt="2023-07-25T00:56:04.483" v="3689" actId="165"/>
          <ac:grpSpMkLst>
            <pc:docMk/>
            <pc:sldMk cId="589598267" sldId="273"/>
            <ac:grpSpMk id="19" creationId="{EF7592CD-7BC0-EDD5-050B-07C70914BF64}"/>
          </ac:grpSpMkLst>
        </pc:grpChg>
        <pc:grpChg chg="del mod">
          <ac:chgData name="Wei-Hua (Wafer) Hsu" userId="fbc90aff-8966-4a1a-be30-326b6bb5ce6b" providerId="ADAL" clId="{7943ADF8-F10F-4BCA-82B7-79D1CBB73FA7}" dt="2023-07-25T00:53:33.955" v="3617" actId="165"/>
          <ac:grpSpMkLst>
            <pc:docMk/>
            <pc:sldMk cId="589598267" sldId="273"/>
            <ac:grpSpMk id="21" creationId="{00000000-0000-0000-0000-000000000000}"/>
          </ac:grpSpMkLst>
        </pc:grpChg>
        <pc:grpChg chg="add del mod ord topLvl">
          <ac:chgData name="Wei-Hua (Wafer) Hsu" userId="fbc90aff-8966-4a1a-be30-326b6bb5ce6b" providerId="ADAL" clId="{7943ADF8-F10F-4BCA-82B7-79D1CBB73FA7}" dt="2023-07-25T01:04:33.362" v="3905" actId="165"/>
          <ac:grpSpMkLst>
            <pc:docMk/>
            <pc:sldMk cId="589598267" sldId="273"/>
            <ac:grpSpMk id="25" creationId="{4B736652-1799-009C-311C-E21E1CC5F0AD}"/>
          </ac:grpSpMkLst>
        </pc:grpChg>
        <pc:grpChg chg="add del mod">
          <ac:chgData name="Wei-Hua (Wafer) Hsu" userId="fbc90aff-8966-4a1a-be30-326b6bb5ce6b" providerId="ADAL" clId="{7943ADF8-F10F-4BCA-82B7-79D1CBB73FA7}" dt="2023-07-25T01:04:28.216" v="3904" actId="165"/>
          <ac:grpSpMkLst>
            <pc:docMk/>
            <pc:sldMk cId="589598267" sldId="273"/>
            <ac:grpSpMk id="26" creationId="{519E5E9F-04BD-2BC5-35F2-8FD415A6346E}"/>
          </ac:grpSpMkLst>
        </pc:grpChg>
        <pc:grpChg chg="add del mod">
          <ac:chgData name="Wei-Hua (Wafer) Hsu" userId="fbc90aff-8966-4a1a-be30-326b6bb5ce6b" providerId="ADAL" clId="{7943ADF8-F10F-4BCA-82B7-79D1CBB73FA7}" dt="2023-07-25T01:06:17.092" v="4032" actId="165"/>
          <ac:grpSpMkLst>
            <pc:docMk/>
            <pc:sldMk cId="589598267" sldId="273"/>
            <ac:grpSpMk id="31" creationId="{38436605-3662-845F-C8C2-E200BA29AE7D}"/>
          </ac:grpSpMkLst>
        </pc:grpChg>
        <pc:grpChg chg="add mod">
          <ac:chgData name="Wei-Hua (Wafer) Hsu" userId="fbc90aff-8966-4a1a-be30-326b6bb5ce6b" providerId="ADAL" clId="{7943ADF8-F10F-4BCA-82B7-79D1CBB73FA7}" dt="2023-07-25T01:07:46.097" v="4146" actId="1035"/>
          <ac:grpSpMkLst>
            <pc:docMk/>
            <pc:sldMk cId="589598267" sldId="273"/>
            <ac:grpSpMk id="32" creationId="{854FED55-4528-6393-5836-1F6EF65291B5}"/>
          </ac:grpSpMkLst>
        </pc:grpChg>
        <pc:grpChg chg="add mod">
          <ac:chgData name="Wei-Hua (Wafer) Hsu" userId="fbc90aff-8966-4a1a-be30-326b6bb5ce6b" providerId="ADAL" clId="{7943ADF8-F10F-4BCA-82B7-79D1CBB73FA7}" dt="2023-07-25T01:07:46.097" v="4146" actId="1035"/>
          <ac:grpSpMkLst>
            <pc:docMk/>
            <pc:sldMk cId="589598267" sldId="273"/>
            <ac:grpSpMk id="33" creationId="{8CCEC913-3662-913E-0418-B83A888A7DE9}"/>
          </ac:grpSpMkLst>
        </pc:grpChg>
        <pc:grpChg chg="add mod">
          <ac:chgData name="Wei-Hua (Wafer) Hsu" userId="fbc90aff-8966-4a1a-be30-326b6bb5ce6b" providerId="ADAL" clId="{7943ADF8-F10F-4BCA-82B7-79D1CBB73FA7}" dt="2023-07-25T01:09:57.049" v="4209" actId="1035"/>
          <ac:grpSpMkLst>
            <pc:docMk/>
            <pc:sldMk cId="589598267" sldId="273"/>
            <ac:grpSpMk id="34" creationId="{A1090873-D275-AF57-D56A-696E93A2B949}"/>
          </ac:grpSpMkLst>
        </pc:grpChg>
        <pc:grpChg chg="del">
          <ac:chgData name="Wei-Hua (Wafer) Hsu" userId="fbc90aff-8966-4a1a-be30-326b6bb5ce6b" providerId="ADAL" clId="{7943ADF8-F10F-4BCA-82B7-79D1CBB73FA7}" dt="2023-07-25T00:59:13.643" v="3780" actId="478"/>
          <ac:grpSpMkLst>
            <pc:docMk/>
            <pc:sldMk cId="589598267" sldId="273"/>
            <ac:grpSpMk id="96" creationId="{00000000-0000-0000-0000-000000000000}"/>
          </ac:grpSpMkLst>
        </pc:grpChg>
        <pc:grpChg chg="del">
          <ac:chgData name="Wei-Hua (Wafer) Hsu" userId="fbc90aff-8966-4a1a-be30-326b6bb5ce6b" providerId="ADAL" clId="{7943ADF8-F10F-4BCA-82B7-79D1CBB73FA7}" dt="2023-07-25T01:11:29.029" v="4267" actId="478"/>
          <ac:grpSpMkLst>
            <pc:docMk/>
            <pc:sldMk cId="589598267" sldId="273"/>
            <ac:grpSpMk id="103" creationId="{00000000-0000-0000-0000-000000000000}"/>
          </ac:grpSpMkLst>
        </pc:grpChg>
        <pc:grpChg chg="mod">
          <ac:chgData name="Wei-Hua (Wafer) Hsu" userId="fbc90aff-8966-4a1a-be30-326b6bb5ce6b" providerId="ADAL" clId="{7943ADF8-F10F-4BCA-82B7-79D1CBB73FA7}" dt="2023-07-25T01:10:21.417" v="4217" actId="1038"/>
          <ac:grpSpMkLst>
            <pc:docMk/>
            <pc:sldMk cId="589598267" sldId="273"/>
            <ac:grpSpMk id="110" creationId="{00000000-0000-0000-0000-000000000000}"/>
          </ac:grpSpMkLst>
        </pc:grpChg>
        <pc:grpChg chg="mod ord topLvl">
          <ac:chgData name="Wei-Hua (Wafer) Hsu" userId="fbc90aff-8966-4a1a-be30-326b6bb5ce6b" providerId="ADAL" clId="{7943ADF8-F10F-4BCA-82B7-79D1CBB73FA7}" dt="2023-07-25T01:07:46.097" v="4146" actId="1035"/>
          <ac:grpSpMkLst>
            <pc:docMk/>
            <pc:sldMk cId="589598267" sldId="273"/>
            <ac:grpSpMk id="117" creationId="{00000000-0000-0000-0000-000000000000}"/>
          </ac:grpSpMkLst>
        </pc:grpChg>
        <pc:grpChg chg="mod">
          <ac:chgData name="Wei-Hua (Wafer) Hsu" userId="fbc90aff-8966-4a1a-be30-326b6bb5ce6b" providerId="ADAL" clId="{7943ADF8-F10F-4BCA-82B7-79D1CBB73FA7}" dt="2023-07-25T01:07:46.097" v="4146" actId="1035"/>
          <ac:grpSpMkLst>
            <pc:docMk/>
            <pc:sldMk cId="589598267" sldId="273"/>
            <ac:grpSpMk id="118" creationId="{00000000-0000-0000-0000-000000000000}"/>
          </ac:grpSpMkLst>
        </pc:grpChg>
        <pc:grpChg chg="mod">
          <ac:chgData name="Wei-Hua (Wafer) Hsu" userId="fbc90aff-8966-4a1a-be30-326b6bb5ce6b" providerId="ADAL" clId="{7943ADF8-F10F-4BCA-82B7-79D1CBB73FA7}" dt="2023-07-25T01:07:46.097" v="4146" actId="1035"/>
          <ac:grpSpMkLst>
            <pc:docMk/>
            <pc:sldMk cId="589598267" sldId="273"/>
            <ac:grpSpMk id="121" creationId="{00000000-0000-0000-0000-000000000000}"/>
          </ac:grpSpMkLst>
        </pc:grpChg>
        <pc:grpChg chg="del mod">
          <ac:chgData name="Wei-Hua (Wafer) Hsu" userId="fbc90aff-8966-4a1a-be30-326b6bb5ce6b" providerId="ADAL" clId="{7943ADF8-F10F-4BCA-82B7-79D1CBB73FA7}" dt="2023-07-25T01:07:58.566" v="4150" actId="165"/>
          <ac:grpSpMkLst>
            <pc:docMk/>
            <pc:sldMk cId="589598267" sldId="273"/>
            <ac:grpSpMk id="171" creationId="{081F90AB-16C6-7228-972B-B71B8FFF142B}"/>
          </ac:grpSpMkLst>
        </pc:grpChg>
        <pc:picChg chg="mod ord">
          <ac:chgData name="Wei-Hua (Wafer) Hsu" userId="fbc90aff-8966-4a1a-be30-326b6bb5ce6b" providerId="ADAL" clId="{7943ADF8-F10F-4BCA-82B7-79D1CBB73FA7}" dt="2023-07-25T01:07:46.097" v="4146" actId="1035"/>
          <ac:picMkLst>
            <pc:docMk/>
            <pc:sldMk cId="589598267" sldId="273"/>
            <ac:picMk id="157" creationId="{9F5BDA2A-EBAB-0F7B-F2DA-205093022F50}"/>
          </ac:picMkLst>
        </pc:picChg>
        <pc:picChg chg="mod">
          <ac:chgData name="Wei-Hua (Wafer) Hsu" userId="fbc90aff-8966-4a1a-be30-326b6bb5ce6b" providerId="ADAL" clId="{7943ADF8-F10F-4BCA-82B7-79D1CBB73FA7}" dt="2023-07-25T01:07:46.097" v="4146" actId="1035"/>
          <ac:picMkLst>
            <pc:docMk/>
            <pc:sldMk cId="589598267" sldId="273"/>
            <ac:picMk id="2050" creationId="{7387C83A-BA5A-1BB1-39DE-E59B3500FA29}"/>
          </ac:picMkLst>
        </pc:picChg>
      </pc:sldChg>
      <pc:sldChg chg="addSp delSp modSp mod">
        <pc:chgData name="Wei-Hua (Wafer) Hsu" userId="fbc90aff-8966-4a1a-be30-326b6bb5ce6b" providerId="ADAL" clId="{7943ADF8-F10F-4BCA-82B7-79D1CBB73FA7}" dt="2023-07-25T03:53:01.527" v="5881" actId="207"/>
        <pc:sldMkLst>
          <pc:docMk/>
          <pc:sldMk cId="1730002773" sldId="274"/>
        </pc:sldMkLst>
        <pc:spChg chg="mod">
          <ac:chgData name="Wei-Hua (Wafer) Hsu" userId="fbc90aff-8966-4a1a-be30-326b6bb5ce6b" providerId="ADAL" clId="{7943ADF8-F10F-4BCA-82B7-79D1CBB73FA7}" dt="2023-07-25T03:52:56.214" v="5879" actId="207"/>
          <ac:spMkLst>
            <pc:docMk/>
            <pc:sldMk cId="1730002773" sldId="274"/>
            <ac:spMk id="10" creationId="{3DF52507-34A5-B1D9-B21F-C4C89BAA6673}"/>
          </ac:spMkLst>
        </pc:spChg>
        <pc:spChg chg="mod">
          <ac:chgData name="Wei-Hua (Wafer) Hsu" userId="fbc90aff-8966-4a1a-be30-326b6bb5ce6b" providerId="ADAL" clId="{7943ADF8-F10F-4BCA-82B7-79D1CBB73FA7}" dt="2023-07-25T03:53:01.527" v="5881" actId="207"/>
          <ac:spMkLst>
            <pc:docMk/>
            <pc:sldMk cId="1730002773" sldId="274"/>
            <ac:spMk id="11" creationId="{84AFEC72-2764-BD31-25CF-2672231F9951}"/>
          </ac:spMkLst>
        </pc:spChg>
        <pc:spChg chg="add mod">
          <ac:chgData name="Wei-Hua (Wafer) Hsu" userId="fbc90aff-8966-4a1a-be30-326b6bb5ce6b" providerId="ADAL" clId="{7943ADF8-F10F-4BCA-82B7-79D1CBB73FA7}" dt="2023-07-25T01:12:22.641" v="4305" actId="20577"/>
          <ac:spMkLst>
            <pc:docMk/>
            <pc:sldMk cId="1730002773" sldId="274"/>
            <ac:spMk id="12" creationId="{E16D1E04-BEF5-2670-66F5-178497E191CF}"/>
          </ac:spMkLst>
        </pc:spChg>
        <pc:spChg chg="mod ord">
          <ac:chgData name="Wei-Hua (Wafer) Hsu" userId="fbc90aff-8966-4a1a-be30-326b6bb5ce6b" providerId="ADAL" clId="{7943ADF8-F10F-4BCA-82B7-79D1CBB73FA7}" dt="2023-07-25T01:12:33.994" v="4309" actId="167"/>
          <ac:spMkLst>
            <pc:docMk/>
            <pc:sldMk cId="1730002773" sldId="274"/>
            <ac:spMk id="138" creationId="{00000000-0000-0000-0000-000000000000}"/>
          </ac:spMkLst>
        </pc:spChg>
        <pc:spChg chg="del mod">
          <ac:chgData name="Wei-Hua (Wafer) Hsu" userId="fbc90aff-8966-4a1a-be30-326b6bb5ce6b" providerId="ADAL" clId="{7943ADF8-F10F-4BCA-82B7-79D1CBB73FA7}" dt="2023-07-25T01:12:25.618" v="4306" actId="478"/>
          <ac:spMkLst>
            <pc:docMk/>
            <pc:sldMk cId="1730002773" sldId="274"/>
            <ac:spMk id="139" creationId="{823C93B3-48D5-CCA4-5CE4-46F68B7F6792}"/>
          </ac:spMkLst>
        </pc:spChg>
        <pc:grpChg chg="ord">
          <ac:chgData name="Wei-Hua (Wafer) Hsu" userId="fbc90aff-8966-4a1a-be30-326b6bb5ce6b" providerId="ADAL" clId="{7943ADF8-F10F-4BCA-82B7-79D1CBB73FA7}" dt="2023-07-25T01:12:46.071" v="4319" actId="167"/>
          <ac:grpSpMkLst>
            <pc:docMk/>
            <pc:sldMk cId="1730002773" sldId="274"/>
            <ac:grpSpMk id="4" creationId="{00000000-0000-0000-0000-000000000000}"/>
          </ac:grpSpMkLst>
        </pc:grpChg>
        <pc:picChg chg="mod">
          <ac:chgData name="Wei-Hua (Wafer) Hsu" userId="fbc90aff-8966-4a1a-be30-326b6bb5ce6b" providerId="ADAL" clId="{7943ADF8-F10F-4BCA-82B7-79D1CBB73FA7}" dt="2023-07-25T01:16:51.335" v="4555" actId="1037"/>
          <ac:picMkLst>
            <pc:docMk/>
            <pc:sldMk cId="1730002773" sldId="274"/>
            <ac:picMk id="8" creationId="{FDD575C7-9CC0-AF88-1E1B-E9FFC92780D0}"/>
          </ac:picMkLst>
        </pc:picChg>
        <pc:picChg chg="mod">
          <ac:chgData name="Wei-Hua (Wafer) Hsu" userId="fbc90aff-8966-4a1a-be30-326b6bb5ce6b" providerId="ADAL" clId="{7943ADF8-F10F-4BCA-82B7-79D1CBB73FA7}" dt="2023-07-25T01:13:20.953" v="4380" actId="1035"/>
          <ac:picMkLst>
            <pc:docMk/>
            <pc:sldMk cId="1730002773" sldId="274"/>
            <ac:picMk id="9" creationId="{C4159CF0-88AB-24A6-4153-8D51223B426A}"/>
          </ac:picMkLst>
        </pc:picChg>
      </pc:sldChg>
      <pc:sldChg chg="del">
        <pc:chgData name="Wei-Hua (Wafer) Hsu" userId="fbc90aff-8966-4a1a-be30-326b6bb5ce6b" providerId="ADAL" clId="{7943ADF8-F10F-4BCA-82B7-79D1CBB73FA7}" dt="2023-07-25T00:48:09.485" v="3452" actId="47"/>
        <pc:sldMkLst>
          <pc:docMk/>
          <pc:sldMk cId="2190685931" sldId="276"/>
        </pc:sldMkLst>
      </pc:sldChg>
      <pc:sldChg chg="del">
        <pc:chgData name="Wei-Hua (Wafer) Hsu" userId="fbc90aff-8966-4a1a-be30-326b6bb5ce6b" providerId="ADAL" clId="{7943ADF8-F10F-4BCA-82B7-79D1CBB73FA7}" dt="2023-07-25T01:31:45.982" v="5080" actId="47"/>
        <pc:sldMkLst>
          <pc:docMk/>
          <pc:sldMk cId="2021332513" sldId="277"/>
        </pc:sldMkLst>
      </pc:sldChg>
      <pc:sldChg chg="addSp delSp modSp mod modNotesTx">
        <pc:chgData name="Wei-Hua (Wafer) Hsu" userId="fbc90aff-8966-4a1a-be30-326b6bb5ce6b" providerId="ADAL" clId="{7943ADF8-F10F-4BCA-82B7-79D1CBB73FA7}" dt="2023-07-25T03:48:51.475" v="5830" actId="208"/>
        <pc:sldMkLst>
          <pc:docMk/>
          <pc:sldMk cId="3778889788" sldId="278"/>
        </pc:sldMkLst>
        <pc:spChg chg="add mod">
          <ac:chgData name="Wei-Hua (Wafer) Hsu" userId="fbc90aff-8966-4a1a-be30-326b6bb5ce6b" providerId="ADAL" clId="{7943ADF8-F10F-4BCA-82B7-79D1CBB73FA7}" dt="2023-07-25T01:32:28.824" v="5086"/>
          <ac:spMkLst>
            <pc:docMk/>
            <pc:sldMk cId="3778889788" sldId="278"/>
            <ac:spMk id="8" creationId="{8BFFEAD8-8ACD-7C5A-5ED8-B1C07C495640}"/>
          </ac:spMkLst>
        </pc:spChg>
        <pc:spChg chg="mod">
          <ac:chgData name="Wei-Hua (Wafer) Hsu" userId="fbc90aff-8966-4a1a-be30-326b6bb5ce6b" providerId="ADAL" clId="{7943ADF8-F10F-4BCA-82B7-79D1CBB73FA7}" dt="2023-07-25T03:48:51.475" v="5830" actId="208"/>
          <ac:spMkLst>
            <pc:docMk/>
            <pc:sldMk cId="3778889788" sldId="278"/>
            <ac:spMk id="12" creationId="{9556C146-F770-D2B1-2112-2BC63C1A5DF8}"/>
          </ac:spMkLst>
        </pc:spChg>
        <pc:spChg chg="del mod">
          <ac:chgData name="Wei-Hua (Wafer) Hsu" userId="fbc90aff-8966-4a1a-be30-326b6bb5ce6b" providerId="ADAL" clId="{7943ADF8-F10F-4BCA-82B7-79D1CBB73FA7}" dt="2023-07-25T01:32:30.888" v="5088"/>
          <ac:spMkLst>
            <pc:docMk/>
            <pc:sldMk cId="3778889788" sldId="278"/>
            <ac:spMk id="139" creationId="{823C93B3-48D5-CCA4-5CE4-46F68B7F6792}"/>
          </ac:spMkLst>
        </pc:spChg>
        <pc:picChg chg="mod">
          <ac:chgData name="Wei-Hua (Wafer) Hsu" userId="fbc90aff-8966-4a1a-be30-326b6bb5ce6b" providerId="ADAL" clId="{7943ADF8-F10F-4BCA-82B7-79D1CBB73FA7}" dt="2023-07-25T01:32:55.824" v="5117" actId="1076"/>
          <ac:picMkLst>
            <pc:docMk/>
            <pc:sldMk cId="3778889788" sldId="278"/>
            <ac:picMk id="9" creationId="{01DB1840-D37D-79CB-DB80-FFA74C06BEFE}"/>
          </ac:picMkLst>
        </pc:picChg>
        <pc:picChg chg="mod">
          <ac:chgData name="Wei-Hua (Wafer) Hsu" userId="fbc90aff-8966-4a1a-be30-326b6bb5ce6b" providerId="ADAL" clId="{7943ADF8-F10F-4BCA-82B7-79D1CBB73FA7}" dt="2023-07-25T01:33:28.779" v="5139" actId="1076"/>
          <ac:picMkLst>
            <pc:docMk/>
            <pc:sldMk cId="3778889788" sldId="278"/>
            <ac:picMk id="11" creationId="{4C4E4CFD-B79B-D139-780A-EA1D6167A1FF}"/>
          </ac:picMkLst>
        </pc:picChg>
        <pc:picChg chg="mod">
          <ac:chgData name="Wei-Hua (Wafer) Hsu" userId="fbc90aff-8966-4a1a-be30-326b6bb5ce6b" providerId="ADAL" clId="{7943ADF8-F10F-4BCA-82B7-79D1CBB73FA7}" dt="2023-07-25T01:32:54.636" v="5116" actId="1076"/>
          <ac:picMkLst>
            <pc:docMk/>
            <pc:sldMk cId="3778889788" sldId="278"/>
            <ac:picMk id="7172" creationId="{6F82CD65-FAEE-6A04-5992-6753AA252498}"/>
          </ac:picMkLst>
        </pc:picChg>
      </pc:sldChg>
      <pc:sldChg chg="modSp mod">
        <pc:chgData name="Wei-Hua (Wafer) Hsu" userId="fbc90aff-8966-4a1a-be30-326b6bb5ce6b" providerId="ADAL" clId="{7943ADF8-F10F-4BCA-82B7-79D1CBB73FA7}" dt="2023-07-25T03:50:56.800" v="5853" actId="207"/>
        <pc:sldMkLst>
          <pc:docMk/>
          <pc:sldMk cId="3156953055" sldId="279"/>
        </pc:sldMkLst>
        <pc:spChg chg="mod">
          <ac:chgData name="Wei-Hua (Wafer) Hsu" userId="fbc90aff-8966-4a1a-be30-326b6bb5ce6b" providerId="ADAL" clId="{7943ADF8-F10F-4BCA-82B7-79D1CBB73FA7}" dt="2023-07-25T03:50:53.298" v="5852" actId="207"/>
          <ac:spMkLst>
            <pc:docMk/>
            <pc:sldMk cId="3156953055" sldId="279"/>
            <ac:spMk id="13" creationId="{DDDB46AA-C806-6964-C7BF-D7CDDA87AA11}"/>
          </ac:spMkLst>
        </pc:spChg>
        <pc:spChg chg="mod">
          <ac:chgData name="Wei-Hua (Wafer) Hsu" userId="fbc90aff-8966-4a1a-be30-326b6bb5ce6b" providerId="ADAL" clId="{7943ADF8-F10F-4BCA-82B7-79D1CBB73FA7}" dt="2023-07-25T03:50:56.800" v="5853" actId="207"/>
          <ac:spMkLst>
            <pc:docMk/>
            <pc:sldMk cId="3156953055" sldId="279"/>
            <ac:spMk id="14" creationId="{83839076-7B41-18F0-45CF-82CEE95402CD}"/>
          </ac:spMkLst>
        </pc:spChg>
        <pc:spChg chg="mod">
          <ac:chgData name="Wei-Hua (Wafer) Hsu" userId="fbc90aff-8966-4a1a-be30-326b6bb5ce6b" providerId="ADAL" clId="{7943ADF8-F10F-4BCA-82B7-79D1CBB73FA7}" dt="2023-07-25T03:50:53.298" v="5852" actId="207"/>
          <ac:spMkLst>
            <pc:docMk/>
            <pc:sldMk cId="3156953055" sldId="279"/>
            <ac:spMk id="15" creationId="{2CE03759-0283-213A-5631-60EAC2AB754D}"/>
          </ac:spMkLst>
        </pc:spChg>
        <pc:spChg chg="mod">
          <ac:chgData name="Wei-Hua (Wafer) Hsu" userId="fbc90aff-8966-4a1a-be30-326b6bb5ce6b" providerId="ADAL" clId="{7943ADF8-F10F-4BCA-82B7-79D1CBB73FA7}" dt="2023-07-25T01:36:13.565" v="5260" actId="1038"/>
          <ac:spMkLst>
            <pc:docMk/>
            <pc:sldMk cId="3156953055" sldId="279"/>
            <ac:spMk id="25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3:50:44.910" v="5850" actId="207"/>
          <ac:spMkLst>
            <pc:docMk/>
            <pc:sldMk cId="3156953055" sldId="279"/>
            <ac:spMk id="99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3:50:49.382" v="5851" actId="207"/>
          <ac:spMkLst>
            <pc:docMk/>
            <pc:sldMk cId="3156953055" sldId="279"/>
            <ac:spMk id="153" creationId="{80AAB4BB-FC24-2A1B-B463-46A46D834F7C}"/>
          </ac:spMkLst>
        </pc:spChg>
        <pc:grpChg chg="mod">
          <ac:chgData name="Wei-Hua (Wafer) Hsu" userId="fbc90aff-8966-4a1a-be30-326b6bb5ce6b" providerId="ADAL" clId="{7943ADF8-F10F-4BCA-82B7-79D1CBB73FA7}" dt="2023-07-25T01:35:29.461" v="5213" actId="1035"/>
          <ac:grpSpMkLst>
            <pc:docMk/>
            <pc:sldMk cId="3156953055" sldId="279"/>
            <ac:grpSpMk id="12" creationId="{6122DC59-4493-61AD-C6F4-52EA54BC4BA8}"/>
          </ac:grpSpMkLst>
        </pc:grpChg>
        <pc:grpChg chg="mod">
          <ac:chgData name="Wei-Hua (Wafer) Hsu" userId="fbc90aff-8966-4a1a-be30-326b6bb5ce6b" providerId="ADAL" clId="{7943ADF8-F10F-4BCA-82B7-79D1CBB73FA7}" dt="2023-07-25T01:36:13.565" v="5260" actId="1038"/>
          <ac:grpSpMkLst>
            <pc:docMk/>
            <pc:sldMk cId="3156953055" sldId="279"/>
            <ac:grpSpMk id="154" creationId="{BD1CB345-9F8C-5799-19A2-E2D880285973}"/>
          </ac:grpSpMkLst>
        </pc:grpChg>
        <pc:picChg chg="mod">
          <ac:chgData name="Wei-Hua (Wafer) Hsu" userId="fbc90aff-8966-4a1a-be30-326b6bb5ce6b" providerId="ADAL" clId="{7943ADF8-F10F-4BCA-82B7-79D1CBB73FA7}" dt="2023-07-25T01:35:29.461" v="5213" actId="1035"/>
          <ac:picMkLst>
            <pc:docMk/>
            <pc:sldMk cId="3156953055" sldId="279"/>
            <ac:picMk id="18" creationId="{B010FD10-B631-133B-CEC7-0B93DE305281}"/>
          </ac:picMkLst>
        </pc:picChg>
        <pc:picChg chg="mod">
          <ac:chgData name="Wei-Hua (Wafer) Hsu" userId="fbc90aff-8966-4a1a-be30-326b6bb5ce6b" providerId="ADAL" clId="{7943ADF8-F10F-4BCA-82B7-79D1CBB73FA7}" dt="2023-07-25T01:36:13.565" v="5260" actId="1038"/>
          <ac:picMkLst>
            <pc:docMk/>
            <pc:sldMk cId="3156953055" sldId="279"/>
            <ac:picMk id="10242" creationId="{832D755B-2200-F426-E50D-CE9C1B1FE2C5}"/>
          </ac:picMkLst>
        </pc:picChg>
      </pc:sldChg>
      <pc:sldChg chg="addSp delSp modSp del mod">
        <pc:chgData name="Wei-Hua (Wafer) Hsu" userId="fbc90aff-8966-4a1a-be30-326b6bb5ce6b" providerId="ADAL" clId="{7943ADF8-F10F-4BCA-82B7-79D1CBB73FA7}" dt="2023-07-25T01:31:47.361" v="5081" actId="47"/>
        <pc:sldMkLst>
          <pc:docMk/>
          <pc:sldMk cId="3171908934" sldId="281"/>
        </pc:sldMkLst>
        <pc:spChg chg="mod">
          <ac:chgData name="Wei-Hua (Wafer) Hsu" userId="fbc90aff-8966-4a1a-be30-326b6bb5ce6b" providerId="ADAL" clId="{7943ADF8-F10F-4BCA-82B7-79D1CBB73FA7}" dt="2023-07-25T01:20:17.555" v="4684" actId="14100"/>
          <ac:spMkLst>
            <pc:docMk/>
            <pc:sldMk cId="3171908934" sldId="281"/>
            <ac:spMk id="17" creationId="{8FF03DF4-AFA8-C81F-5533-DA01979A542F}"/>
          </ac:spMkLst>
        </pc:spChg>
        <pc:spChg chg="del mod topLvl">
          <ac:chgData name="Wei-Hua (Wafer) Hsu" userId="fbc90aff-8966-4a1a-be30-326b6bb5ce6b" providerId="ADAL" clId="{7943ADF8-F10F-4BCA-82B7-79D1CBB73FA7}" dt="2023-07-25T01:19:53.713" v="4679" actId="478"/>
          <ac:spMkLst>
            <pc:docMk/>
            <pc:sldMk cId="3171908934" sldId="281"/>
            <ac:spMk id="25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5T01:19:56.927" v="4680" actId="164"/>
          <ac:spMkLst>
            <pc:docMk/>
            <pc:sldMk cId="3171908934" sldId="281"/>
            <ac:spMk id="99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5T01:20:09.547" v="4682" actId="14100"/>
          <ac:spMkLst>
            <pc:docMk/>
            <pc:sldMk cId="3171908934" sldId="281"/>
            <ac:spMk id="153" creationId="{80AAB4BB-FC24-2A1B-B463-46A46D834F7C}"/>
          </ac:spMkLst>
        </pc:spChg>
        <pc:grpChg chg="add del mod">
          <ac:chgData name="Wei-Hua (Wafer) Hsu" userId="fbc90aff-8966-4a1a-be30-326b6bb5ce6b" providerId="ADAL" clId="{7943ADF8-F10F-4BCA-82B7-79D1CBB73FA7}" dt="2023-07-25T01:20:53.439" v="4691" actId="21"/>
          <ac:grpSpMkLst>
            <pc:docMk/>
            <pc:sldMk cId="3171908934" sldId="281"/>
            <ac:grpSpMk id="8" creationId="{AD570841-14F5-EC3A-86CF-FF1579708771}"/>
          </ac:grpSpMkLst>
        </pc:grpChg>
        <pc:grpChg chg="del mod">
          <ac:chgData name="Wei-Hua (Wafer) Hsu" userId="fbc90aff-8966-4a1a-be30-326b6bb5ce6b" providerId="ADAL" clId="{7943ADF8-F10F-4BCA-82B7-79D1CBB73FA7}" dt="2023-07-25T01:19:51.358" v="4677" actId="165"/>
          <ac:grpSpMkLst>
            <pc:docMk/>
            <pc:sldMk cId="3171908934" sldId="281"/>
            <ac:grpSpMk id="154" creationId="{BD1CB345-9F8C-5799-19A2-E2D880285973}"/>
          </ac:grpSpMkLst>
        </pc:grpChg>
        <pc:graphicFrameChg chg="add del mod modGraphic">
          <ac:chgData name="Wei-Hua (Wafer) Hsu" userId="fbc90aff-8966-4a1a-be30-326b6bb5ce6b" providerId="ADAL" clId="{7943ADF8-F10F-4BCA-82B7-79D1CBB73FA7}" dt="2023-07-25T01:27:42.886" v="4981" actId="21"/>
          <ac:graphicFrameMkLst>
            <pc:docMk/>
            <pc:sldMk cId="3171908934" sldId="281"/>
            <ac:graphicFrameMk id="9" creationId="{37E8229A-4538-0B6B-BEE1-58071918DC6E}"/>
          </ac:graphicFrameMkLst>
        </pc:graphicFrameChg>
      </pc:sldChg>
      <pc:sldChg chg="addSp delSp modSp mod">
        <pc:chgData name="Wei-Hua (Wafer) Hsu" userId="fbc90aff-8966-4a1a-be30-326b6bb5ce6b" providerId="ADAL" clId="{7943ADF8-F10F-4BCA-82B7-79D1CBB73FA7}" dt="2023-07-25T03:48:44.723" v="5829" actId="208"/>
        <pc:sldMkLst>
          <pc:docMk/>
          <pc:sldMk cId="3220987373" sldId="282"/>
        </pc:sldMkLst>
        <pc:spChg chg="add del mod">
          <ac:chgData name="Wei-Hua (Wafer) Hsu" userId="fbc90aff-8966-4a1a-be30-326b6bb5ce6b" providerId="ADAL" clId="{7943ADF8-F10F-4BCA-82B7-79D1CBB73FA7}" dt="2023-07-25T01:32:35.635" v="5091" actId="478"/>
          <ac:spMkLst>
            <pc:docMk/>
            <pc:sldMk cId="3220987373" sldId="282"/>
            <ac:spMk id="9" creationId="{59F94ED9-2D10-9600-D0D9-1569AD06EA98}"/>
          </ac:spMkLst>
        </pc:spChg>
        <pc:spChg chg="add mod">
          <ac:chgData name="Wei-Hua (Wafer) Hsu" userId="fbc90aff-8966-4a1a-be30-326b6bb5ce6b" providerId="ADAL" clId="{7943ADF8-F10F-4BCA-82B7-79D1CBB73FA7}" dt="2023-07-25T01:32:42.257" v="5095"/>
          <ac:spMkLst>
            <pc:docMk/>
            <pc:sldMk cId="3220987373" sldId="282"/>
            <ac:spMk id="10" creationId="{A0E6386F-4F32-B13B-DEE0-77C67FBC1367}"/>
          </ac:spMkLst>
        </pc:spChg>
        <pc:spChg chg="mod">
          <ac:chgData name="Wei-Hua (Wafer) Hsu" userId="fbc90aff-8966-4a1a-be30-326b6bb5ce6b" providerId="ADAL" clId="{7943ADF8-F10F-4BCA-82B7-79D1CBB73FA7}" dt="2023-07-25T03:48:44.723" v="5829" actId="208"/>
          <ac:spMkLst>
            <pc:docMk/>
            <pc:sldMk cId="3220987373" sldId="282"/>
            <ac:spMk id="12" creationId="{9556C146-F770-D2B1-2112-2BC63C1A5DF8}"/>
          </ac:spMkLst>
        </pc:spChg>
        <pc:spChg chg="del mod">
          <ac:chgData name="Wei-Hua (Wafer) Hsu" userId="fbc90aff-8966-4a1a-be30-326b6bb5ce6b" providerId="ADAL" clId="{7943ADF8-F10F-4BCA-82B7-79D1CBB73FA7}" dt="2023-07-25T01:32:43.104" v="5097"/>
          <ac:spMkLst>
            <pc:docMk/>
            <pc:sldMk cId="3220987373" sldId="282"/>
            <ac:spMk id="139" creationId="{823C93B3-48D5-CCA4-5CE4-46F68B7F6792}"/>
          </ac:spMkLst>
        </pc:spChg>
        <pc:picChg chg="mod">
          <ac:chgData name="Wei-Hua (Wafer) Hsu" userId="fbc90aff-8966-4a1a-be30-326b6bb5ce6b" providerId="ADAL" clId="{7943ADF8-F10F-4BCA-82B7-79D1CBB73FA7}" dt="2023-07-25T01:33:19.113" v="5137" actId="1036"/>
          <ac:picMkLst>
            <pc:docMk/>
            <pc:sldMk cId="3220987373" sldId="282"/>
            <ac:picMk id="8" creationId="{D7BAF2E2-0771-38A6-C7DE-FB36B96A66DE}"/>
          </ac:picMkLst>
        </pc:picChg>
        <pc:picChg chg="mod">
          <ac:chgData name="Wei-Hua (Wafer) Hsu" userId="fbc90aff-8966-4a1a-be30-326b6bb5ce6b" providerId="ADAL" clId="{7943ADF8-F10F-4BCA-82B7-79D1CBB73FA7}" dt="2023-07-25T01:33:24.320" v="5138" actId="1076"/>
          <ac:picMkLst>
            <pc:docMk/>
            <pc:sldMk cId="3220987373" sldId="282"/>
            <ac:picMk id="13" creationId="{D64BE635-C468-5005-AE6E-2BA4512EEB42}"/>
          </ac:picMkLst>
        </pc:picChg>
        <pc:picChg chg="mod">
          <ac:chgData name="Wei-Hua (Wafer) Hsu" userId="fbc90aff-8966-4a1a-be30-326b6bb5ce6b" providerId="ADAL" clId="{7943ADF8-F10F-4BCA-82B7-79D1CBB73FA7}" dt="2023-07-25T01:33:17.248" v="5132" actId="1035"/>
          <ac:picMkLst>
            <pc:docMk/>
            <pc:sldMk cId="3220987373" sldId="282"/>
            <ac:picMk id="8194" creationId="{CB46174C-7532-219F-D6D2-66471111EAF4}"/>
          </ac:picMkLst>
        </pc:picChg>
      </pc:sldChg>
      <pc:sldChg chg="addSp delSp modSp mod modAnim">
        <pc:chgData name="Wei-Hua (Wafer) Hsu" userId="fbc90aff-8966-4a1a-be30-326b6bb5ce6b" providerId="ADAL" clId="{7943ADF8-F10F-4BCA-82B7-79D1CBB73FA7}" dt="2023-07-25T03:51:05.200" v="5855" actId="207"/>
        <pc:sldMkLst>
          <pc:docMk/>
          <pc:sldMk cId="2197850195" sldId="283"/>
        </pc:sldMkLst>
        <pc:spChg chg="add mod">
          <ac:chgData name="Wei-Hua (Wafer) Hsu" userId="fbc90aff-8966-4a1a-be30-326b6bb5ce6b" providerId="ADAL" clId="{7943ADF8-F10F-4BCA-82B7-79D1CBB73FA7}" dt="2023-07-25T03:49:13.016" v="5834" actId="14100"/>
          <ac:spMkLst>
            <pc:docMk/>
            <pc:sldMk cId="2197850195" sldId="283"/>
            <ac:spMk id="8" creationId="{3510BEF4-F16E-E136-874F-4DF1097FBAC6}"/>
          </ac:spMkLst>
        </pc:spChg>
        <pc:spChg chg="del mod">
          <ac:chgData name="Wei-Hua (Wafer) Hsu" userId="fbc90aff-8966-4a1a-be30-326b6bb5ce6b" providerId="ADAL" clId="{7943ADF8-F10F-4BCA-82B7-79D1CBB73FA7}" dt="2023-07-25T01:39:40.554" v="5294" actId="478"/>
          <ac:spMkLst>
            <pc:docMk/>
            <pc:sldMk cId="2197850195" sldId="283"/>
            <ac:spMk id="13" creationId="{DDDB46AA-C806-6964-C7BF-D7CDDA87AA11}"/>
          </ac:spMkLst>
        </pc:spChg>
        <pc:spChg chg="mod">
          <ac:chgData name="Wei-Hua (Wafer) Hsu" userId="fbc90aff-8966-4a1a-be30-326b6bb5ce6b" providerId="ADAL" clId="{7943ADF8-F10F-4BCA-82B7-79D1CBB73FA7}" dt="2023-07-25T03:51:01.330" v="5854" actId="207"/>
          <ac:spMkLst>
            <pc:docMk/>
            <pc:sldMk cId="2197850195" sldId="283"/>
            <ac:spMk id="14" creationId="{83839076-7B41-18F0-45CF-82CEE95402CD}"/>
          </ac:spMkLst>
        </pc:spChg>
        <pc:spChg chg="mod">
          <ac:chgData name="Wei-Hua (Wafer) Hsu" userId="fbc90aff-8966-4a1a-be30-326b6bb5ce6b" providerId="ADAL" clId="{7943ADF8-F10F-4BCA-82B7-79D1CBB73FA7}" dt="2023-07-25T03:51:05.200" v="5855" actId="207"/>
          <ac:spMkLst>
            <pc:docMk/>
            <pc:sldMk cId="2197850195" sldId="283"/>
            <ac:spMk id="15" creationId="{2CE03759-0283-213A-5631-60EAC2AB754D}"/>
          </ac:spMkLst>
        </pc:spChg>
        <pc:grpChg chg="mod">
          <ac:chgData name="Wei-Hua (Wafer) Hsu" userId="fbc90aff-8966-4a1a-be30-326b6bb5ce6b" providerId="ADAL" clId="{7943ADF8-F10F-4BCA-82B7-79D1CBB73FA7}" dt="2023-07-25T01:39:57.750" v="5304" actId="1076"/>
          <ac:grpSpMkLst>
            <pc:docMk/>
            <pc:sldMk cId="2197850195" sldId="283"/>
            <ac:grpSpMk id="12" creationId="{6122DC59-4493-61AD-C6F4-52EA54BC4BA8}"/>
          </ac:grpSpMkLst>
        </pc:grpChg>
        <pc:picChg chg="mod">
          <ac:chgData name="Wei-Hua (Wafer) Hsu" userId="fbc90aff-8966-4a1a-be30-326b6bb5ce6b" providerId="ADAL" clId="{7943ADF8-F10F-4BCA-82B7-79D1CBB73FA7}" dt="2023-07-25T01:38:34.327" v="5283" actId="1038"/>
          <ac:picMkLst>
            <pc:docMk/>
            <pc:sldMk cId="2197850195" sldId="283"/>
            <ac:picMk id="9" creationId="{F20C444C-5EFB-CE88-C727-3A6B589611E2}"/>
          </ac:picMkLst>
        </pc:picChg>
        <pc:picChg chg="mod">
          <ac:chgData name="Wei-Hua (Wafer) Hsu" userId="fbc90aff-8966-4a1a-be30-326b6bb5ce6b" providerId="ADAL" clId="{7943ADF8-F10F-4BCA-82B7-79D1CBB73FA7}" dt="2023-07-25T01:39:58.933" v="5305" actId="1076"/>
          <ac:picMkLst>
            <pc:docMk/>
            <pc:sldMk cId="2197850195" sldId="283"/>
            <ac:picMk id="11" creationId="{686ACE1B-895F-4655-68CD-2CC25F532EBA}"/>
          </ac:picMkLst>
        </pc:picChg>
      </pc:sldChg>
      <pc:sldChg chg="addSp delSp modSp mod">
        <pc:chgData name="Wei-Hua (Wafer) Hsu" userId="fbc90aff-8966-4a1a-be30-326b6bb5ce6b" providerId="ADAL" clId="{7943ADF8-F10F-4BCA-82B7-79D1CBB73FA7}" dt="2023-07-25T03:53:29.382" v="5884" actId="1036"/>
        <pc:sldMkLst>
          <pc:docMk/>
          <pc:sldMk cId="3109303478" sldId="284"/>
        </pc:sldMkLst>
        <pc:spChg chg="mod">
          <ac:chgData name="Wei-Hua (Wafer) Hsu" userId="fbc90aff-8966-4a1a-be30-326b6bb5ce6b" providerId="ADAL" clId="{7943ADF8-F10F-4BCA-82B7-79D1CBB73FA7}" dt="2023-07-25T03:51:43.014" v="5866" actId="1076"/>
          <ac:spMkLst>
            <pc:docMk/>
            <pc:sldMk cId="3109303478" sldId="284"/>
            <ac:spMk id="2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3:51:37.708" v="5864" actId="1076"/>
          <ac:spMkLst>
            <pc:docMk/>
            <pc:sldMk cId="3109303478" sldId="284"/>
            <ac:spMk id="3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3:51:47.994" v="5868" actId="1076"/>
          <ac:spMkLst>
            <pc:docMk/>
            <pc:sldMk cId="3109303478" sldId="284"/>
            <ac:spMk id="5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3:51:51.732" v="5870" actId="1076"/>
          <ac:spMkLst>
            <pc:docMk/>
            <pc:sldMk cId="3109303478" sldId="284"/>
            <ac:spMk id="6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3:51:33.674" v="5862" actId="1076"/>
          <ac:spMkLst>
            <pc:docMk/>
            <pc:sldMk cId="3109303478" sldId="284"/>
            <ac:spMk id="7" creationId="{00000000-0000-0000-0000-000000000000}"/>
          </ac:spMkLst>
        </pc:spChg>
        <pc:spChg chg="add mod">
          <ac:chgData name="Wei-Hua (Wafer) Hsu" userId="fbc90aff-8966-4a1a-be30-326b6bb5ce6b" providerId="ADAL" clId="{7943ADF8-F10F-4BCA-82B7-79D1CBB73FA7}" dt="2023-07-25T03:49:22.200" v="5837" actId="1036"/>
          <ac:spMkLst>
            <pc:docMk/>
            <pc:sldMk cId="3109303478" sldId="284"/>
            <ac:spMk id="8" creationId="{4CD7166D-BC1F-5440-7A07-65DE6CF4BE01}"/>
          </ac:spMkLst>
        </pc:spChg>
        <pc:spChg chg="add mod ord">
          <ac:chgData name="Wei-Hua (Wafer) Hsu" userId="fbc90aff-8966-4a1a-be30-326b6bb5ce6b" providerId="ADAL" clId="{7943ADF8-F10F-4BCA-82B7-79D1CBB73FA7}" dt="2023-07-25T03:51:25.438" v="5860" actId="167"/>
          <ac:spMkLst>
            <pc:docMk/>
            <pc:sldMk cId="3109303478" sldId="284"/>
            <ac:spMk id="9" creationId="{21059F31-7A1D-83FC-FA37-E4737412BF1B}"/>
          </ac:spMkLst>
        </pc:spChg>
        <pc:spChg chg="add mod">
          <ac:chgData name="Wei-Hua (Wafer) Hsu" userId="fbc90aff-8966-4a1a-be30-326b6bb5ce6b" providerId="ADAL" clId="{7943ADF8-F10F-4BCA-82B7-79D1CBB73FA7}" dt="2023-07-25T03:52:04.592" v="5875" actId="1076"/>
          <ac:spMkLst>
            <pc:docMk/>
            <pc:sldMk cId="3109303478" sldId="284"/>
            <ac:spMk id="10" creationId="{DC42A83D-D995-B2AE-39F6-18BAC93682EA}"/>
          </ac:spMkLst>
        </pc:spChg>
        <pc:spChg chg="add mod">
          <ac:chgData name="Wei-Hua (Wafer) Hsu" userId="fbc90aff-8966-4a1a-be30-326b6bb5ce6b" providerId="ADAL" clId="{7943ADF8-F10F-4BCA-82B7-79D1CBB73FA7}" dt="2023-07-25T03:52:03.213" v="5874" actId="1076"/>
          <ac:spMkLst>
            <pc:docMk/>
            <pc:sldMk cId="3109303478" sldId="284"/>
            <ac:spMk id="11" creationId="{58EAD8F4-B03E-FE8C-D870-2C35A6397554}"/>
          </ac:spMkLst>
        </pc:spChg>
        <pc:spChg chg="mod">
          <ac:chgData name="Wei-Hua (Wafer) Hsu" userId="fbc90aff-8966-4a1a-be30-326b6bb5ce6b" providerId="ADAL" clId="{7943ADF8-F10F-4BCA-82B7-79D1CBB73FA7}" dt="2023-07-25T03:53:29.382" v="5884" actId="1036"/>
          <ac:spMkLst>
            <pc:docMk/>
            <pc:sldMk cId="3109303478" sldId="284"/>
            <ac:spMk id="14" creationId="{83839076-7B41-18F0-45CF-82CEE95402CD}"/>
          </ac:spMkLst>
        </pc:spChg>
        <pc:spChg chg="del">
          <ac:chgData name="Wei-Hua (Wafer) Hsu" userId="fbc90aff-8966-4a1a-be30-326b6bb5ce6b" providerId="ADAL" clId="{7943ADF8-F10F-4BCA-82B7-79D1CBB73FA7}" dt="2023-07-25T01:58:58.861" v="5364" actId="478"/>
          <ac:spMkLst>
            <pc:docMk/>
            <pc:sldMk cId="3109303478" sldId="284"/>
            <ac:spMk id="22" creationId="{00000000-0000-0000-0000-000000000000}"/>
          </ac:spMkLst>
        </pc:spChg>
        <pc:spChg chg="del mod">
          <ac:chgData name="Wei-Hua (Wafer) Hsu" userId="fbc90aff-8966-4a1a-be30-326b6bb5ce6b" providerId="ADAL" clId="{7943ADF8-F10F-4BCA-82B7-79D1CBB73FA7}" dt="2023-07-25T01:42:26.790" v="5314"/>
          <ac:spMkLst>
            <pc:docMk/>
            <pc:sldMk cId="3109303478" sldId="284"/>
            <ac:spMk id="139" creationId="{823C93B3-48D5-CCA4-5CE4-46F68B7F6792}"/>
          </ac:spMkLst>
        </pc:spChg>
      </pc:sldChg>
      <pc:sldChg chg="modSp mod">
        <pc:chgData name="Wei-Hua (Wafer) Hsu" userId="fbc90aff-8966-4a1a-be30-326b6bb5ce6b" providerId="ADAL" clId="{7943ADF8-F10F-4BCA-82B7-79D1CBB73FA7}" dt="2023-07-25T01:59:06.824" v="5368" actId="20577"/>
        <pc:sldMkLst>
          <pc:docMk/>
          <pc:sldMk cId="3303962327" sldId="285"/>
        </pc:sldMkLst>
        <pc:spChg chg="mod">
          <ac:chgData name="Wei-Hua (Wafer) Hsu" userId="fbc90aff-8966-4a1a-be30-326b6bb5ce6b" providerId="ADAL" clId="{7943ADF8-F10F-4BCA-82B7-79D1CBB73FA7}" dt="2023-07-25T01:59:06.824" v="5368" actId="20577"/>
          <ac:spMkLst>
            <pc:docMk/>
            <pc:sldMk cId="3303962327" sldId="285"/>
            <ac:spMk id="16" creationId="{00000000-0000-0000-0000-000000000000}"/>
          </ac:spMkLst>
        </pc:spChg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1726661618" sldId="286"/>
        </pc:sldMkLst>
      </pc:sldChg>
      <pc:sldChg chg="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933946967" sldId="287"/>
        </pc:sldMkLst>
      </pc:sldChg>
      <pc:sldChg chg="add del mod modShow">
        <pc:chgData name="Wei-Hua (Wafer) Hsu" userId="fbc90aff-8966-4a1a-be30-326b6bb5ce6b" providerId="ADAL" clId="{7943ADF8-F10F-4BCA-82B7-79D1CBB73FA7}" dt="2023-07-25T00:11:17.821" v="2116" actId="47"/>
        <pc:sldMkLst>
          <pc:docMk/>
          <pc:sldMk cId="466112950" sldId="288"/>
        </pc:sldMkLst>
      </pc:sldChg>
      <pc:sldChg chg="addSp delSp modSp add mod modNotesTx">
        <pc:chgData name="Wei-Hua (Wafer) Hsu" userId="fbc90aff-8966-4a1a-be30-326b6bb5ce6b" providerId="ADAL" clId="{7943ADF8-F10F-4BCA-82B7-79D1CBB73FA7}" dt="2023-07-25T02:11:41.703" v="5737" actId="5793"/>
        <pc:sldMkLst>
          <pc:docMk/>
          <pc:sldMk cId="2273650993" sldId="289"/>
        </pc:sldMkLst>
        <pc:spChg chg="del">
          <ac:chgData name="Wei-Hua (Wafer) Hsu" userId="fbc90aff-8966-4a1a-be30-326b6bb5ce6b" providerId="ADAL" clId="{7943ADF8-F10F-4BCA-82B7-79D1CBB73FA7}" dt="2023-07-25T00:10:17.757" v="2060" actId="478"/>
          <ac:spMkLst>
            <pc:docMk/>
            <pc:sldMk cId="2273650993" sldId="289"/>
            <ac:spMk id="3" creationId="{00000000-0000-0000-0000-000000000000}"/>
          </ac:spMkLst>
        </pc:spChg>
        <pc:spChg chg="del">
          <ac:chgData name="Wei-Hua (Wafer) Hsu" userId="fbc90aff-8966-4a1a-be30-326b6bb5ce6b" providerId="ADAL" clId="{7943ADF8-F10F-4BCA-82B7-79D1CBB73FA7}" dt="2023-07-25T00:10:15.833" v="2059" actId="478"/>
          <ac:spMkLst>
            <pc:docMk/>
            <pc:sldMk cId="2273650993" sldId="289"/>
            <ac:spMk id="5" creationId="{00000000-0000-0000-0000-000000000000}"/>
          </ac:spMkLst>
        </pc:spChg>
        <pc:spChg chg="del">
          <ac:chgData name="Wei-Hua (Wafer) Hsu" userId="fbc90aff-8966-4a1a-be30-326b6bb5ce6b" providerId="ADAL" clId="{7943ADF8-F10F-4BCA-82B7-79D1CBB73FA7}" dt="2023-07-25T00:10:14.312" v="2058" actId="478"/>
          <ac:spMkLst>
            <pc:docMk/>
            <pc:sldMk cId="2273650993" sldId="289"/>
            <ac:spMk id="8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19:15.546" v="2338" actId="16037"/>
          <ac:spMkLst>
            <pc:docMk/>
            <pc:sldMk cId="2273650993" sldId="289"/>
            <ac:spMk id="11" creationId="{00000000-0000-0000-0000-000000000000}"/>
          </ac:spMkLst>
        </pc:spChg>
        <pc:spChg chg="del">
          <ac:chgData name="Wei-Hua (Wafer) Hsu" userId="fbc90aff-8966-4a1a-be30-326b6bb5ce6b" providerId="ADAL" clId="{7943ADF8-F10F-4BCA-82B7-79D1CBB73FA7}" dt="2023-07-25T00:10:50.260" v="2114" actId="478"/>
          <ac:spMkLst>
            <pc:docMk/>
            <pc:sldMk cId="2273650993" sldId="289"/>
            <ac:spMk id="25" creationId="{A9C4995C-D9AE-EC07-71EB-9E3581313118}"/>
          </ac:spMkLst>
        </pc:spChg>
        <pc:spChg chg="add mod">
          <ac:chgData name="Wei-Hua (Wafer) Hsu" userId="fbc90aff-8966-4a1a-be30-326b6bb5ce6b" providerId="ADAL" clId="{7943ADF8-F10F-4BCA-82B7-79D1CBB73FA7}" dt="2023-07-25T00:10:27.646" v="2061"/>
          <ac:spMkLst>
            <pc:docMk/>
            <pc:sldMk cId="2273650993" sldId="289"/>
            <ac:spMk id="27" creationId="{917CD9CB-076E-BF6F-0A88-6A0CF890A568}"/>
          </ac:spMkLst>
        </pc:spChg>
        <pc:spChg chg="add mod">
          <ac:chgData name="Wei-Hua (Wafer) Hsu" userId="fbc90aff-8966-4a1a-be30-326b6bb5ce6b" providerId="ADAL" clId="{7943ADF8-F10F-4BCA-82B7-79D1CBB73FA7}" dt="2023-07-25T00:14:45.948" v="2334" actId="14100"/>
          <ac:spMkLst>
            <pc:docMk/>
            <pc:sldMk cId="2273650993" sldId="289"/>
            <ac:spMk id="28" creationId="{11599FD6-BA5E-B6F8-147E-184EE7A42A68}"/>
          </ac:spMkLst>
        </pc:spChg>
        <pc:grpChg chg="del">
          <ac:chgData name="Wei-Hua (Wafer) Hsu" userId="fbc90aff-8966-4a1a-be30-326b6bb5ce6b" providerId="ADAL" clId="{7943ADF8-F10F-4BCA-82B7-79D1CBB73FA7}" dt="2023-07-25T00:10:17.757" v="2060" actId="478"/>
          <ac:grpSpMkLst>
            <pc:docMk/>
            <pc:sldMk cId="2273650993" sldId="289"/>
            <ac:grpSpMk id="2" creationId="{00000000-0000-0000-0000-000000000000}"/>
          </ac:grpSpMkLst>
        </pc:grpChg>
        <pc:grpChg chg="del">
          <ac:chgData name="Wei-Hua (Wafer) Hsu" userId="fbc90aff-8966-4a1a-be30-326b6bb5ce6b" providerId="ADAL" clId="{7943ADF8-F10F-4BCA-82B7-79D1CBB73FA7}" dt="2023-07-25T00:10:15.833" v="2059" actId="478"/>
          <ac:grpSpMkLst>
            <pc:docMk/>
            <pc:sldMk cId="2273650993" sldId="289"/>
            <ac:grpSpMk id="4" creationId="{00000000-0000-0000-0000-000000000000}"/>
          </ac:grpSpMkLst>
        </pc:grpChg>
        <pc:grpChg chg="del">
          <ac:chgData name="Wei-Hua (Wafer) Hsu" userId="fbc90aff-8966-4a1a-be30-326b6bb5ce6b" providerId="ADAL" clId="{7943ADF8-F10F-4BCA-82B7-79D1CBB73FA7}" dt="2023-07-25T00:10:14.312" v="2058" actId="478"/>
          <ac:grpSpMkLst>
            <pc:docMk/>
            <pc:sldMk cId="2273650993" sldId="289"/>
            <ac:grpSpMk id="7" creationId="{00000000-0000-0000-0000-000000000000}"/>
          </ac:grpSpMkLst>
        </pc:grpChg>
      </pc:sldChg>
      <pc:sldChg chg="addSp delSp modSp add mod ord">
        <pc:chgData name="Wei-Hua (Wafer) Hsu" userId="fbc90aff-8966-4a1a-be30-326b6bb5ce6b" providerId="ADAL" clId="{7943ADF8-F10F-4BCA-82B7-79D1CBB73FA7}" dt="2023-07-25T01:57:07.705" v="5361"/>
        <pc:sldMkLst>
          <pc:docMk/>
          <pc:sldMk cId="1093948065" sldId="290"/>
        </pc:sldMkLst>
        <pc:spChg chg="mod ord">
          <ac:chgData name="Wei-Hua (Wafer) Hsu" userId="fbc90aff-8966-4a1a-be30-326b6bb5ce6b" providerId="ADAL" clId="{7943ADF8-F10F-4BCA-82B7-79D1CBB73FA7}" dt="2023-07-25T00:36:56.927" v="2859" actId="34135"/>
          <ac:spMkLst>
            <pc:docMk/>
            <pc:sldMk cId="1093948065" sldId="290"/>
            <ac:spMk id="2" creationId="{00000000-0000-0000-0000-000000000000}"/>
          </ac:spMkLst>
        </pc:spChg>
        <pc:spChg chg="mod ord">
          <ac:chgData name="Wei-Hua (Wafer) Hsu" userId="fbc90aff-8966-4a1a-be30-326b6bb5ce6b" providerId="ADAL" clId="{7943ADF8-F10F-4BCA-82B7-79D1CBB73FA7}" dt="2023-07-25T00:34:41.204" v="2757" actId="34135"/>
          <ac:spMkLst>
            <pc:docMk/>
            <pc:sldMk cId="1093948065" sldId="290"/>
            <ac:spMk id="8" creationId="{00000000-0000-0000-0000-000000000000}"/>
          </ac:spMkLst>
        </pc:spChg>
        <pc:spChg chg="mod ord topLvl">
          <ac:chgData name="Wei-Hua (Wafer) Hsu" userId="fbc90aff-8966-4a1a-be30-326b6bb5ce6b" providerId="ADAL" clId="{7943ADF8-F10F-4BCA-82B7-79D1CBB73FA7}" dt="2023-07-25T00:47:47.540" v="3420" actId="14100"/>
          <ac:spMkLst>
            <pc:docMk/>
            <pc:sldMk cId="1093948065" sldId="290"/>
            <ac:spMk id="11" creationId="{00000000-0000-0000-0000-000000000000}"/>
          </ac:spMkLst>
        </pc:spChg>
        <pc:spChg chg="mod topLvl">
          <ac:chgData name="Wei-Hua (Wafer) Hsu" userId="fbc90aff-8966-4a1a-be30-326b6bb5ce6b" providerId="ADAL" clId="{7943ADF8-F10F-4BCA-82B7-79D1CBB73FA7}" dt="2023-07-25T00:41:20.535" v="3038" actId="165"/>
          <ac:spMkLst>
            <pc:docMk/>
            <pc:sldMk cId="1093948065" sldId="290"/>
            <ac:spMk id="12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33:40.052" v="2703"/>
          <ac:spMkLst>
            <pc:docMk/>
            <pc:sldMk cId="1093948065" sldId="290"/>
            <ac:spMk id="20" creationId="{3C256905-6357-7A5D-93AE-F4CE7A9F2817}"/>
          </ac:spMkLst>
        </pc:spChg>
        <pc:spChg chg="mod">
          <ac:chgData name="Wei-Hua (Wafer) Hsu" userId="fbc90aff-8966-4a1a-be30-326b6bb5ce6b" providerId="ADAL" clId="{7943ADF8-F10F-4BCA-82B7-79D1CBB73FA7}" dt="2023-07-25T00:33:40.052" v="2703"/>
          <ac:spMkLst>
            <pc:docMk/>
            <pc:sldMk cId="1093948065" sldId="290"/>
            <ac:spMk id="21" creationId="{CE831D1E-4E25-6F7E-35F5-B135ED96A216}"/>
          </ac:spMkLst>
        </pc:spChg>
        <pc:spChg chg="mod">
          <ac:chgData name="Wei-Hua (Wafer) Hsu" userId="fbc90aff-8966-4a1a-be30-326b6bb5ce6b" providerId="ADAL" clId="{7943ADF8-F10F-4BCA-82B7-79D1CBB73FA7}" dt="2023-07-25T00:33:40.052" v="2703"/>
          <ac:spMkLst>
            <pc:docMk/>
            <pc:sldMk cId="1093948065" sldId="290"/>
            <ac:spMk id="22" creationId="{10DE7BE6-99A9-142C-6F0B-F2712B534075}"/>
          </ac:spMkLst>
        </pc:spChg>
        <pc:spChg chg="mod">
          <ac:chgData name="Wei-Hua (Wafer) Hsu" userId="fbc90aff-8966-4a1a-be30-326b6bb5ce6b" providerId="ADAL" clId="{7943ADF8-F10F-4BCA-82B7-79D1CBB73FA7}" dt="2023-07-25T00:33:40.052" v="2703"/>
          <ac:spMkLst>
            <pc:docMk/>
            <pc:sldMk cId="1093948065" sldId="290"/>
            <ac:spMk id="23" creationId="{47271BAA-5F2F-8341-C2BE-0E1C72082C61}"/>
          </ac:spMkLst>
        </pc:spChg>
        <pc:spChg chg="mod">
          <ac:chgData name="Wei-Hua (Wafer) Hsu" userId="fbc90aff-8966-4a1a-be30-326b6bb5ce6b" providerId="ADAL" clId="{7943ADF8-F10F-4BCA-82B7-79D1CBB73FA7}" dt="2023-07-25T00:33:40.052" v="2703"/>
          <ac:spMkLst>
            <pc:docMk/>
            <pc:sldMk cId="1093948065" sldId="290"/>
            <ac:spMk id="27" creationId="{B1CFA5D3-855D-D45C-D26C-F44CBCF6C43C}"/>
          </ac:spMkLst>
        </pc:spChg>
        <pc:spChg chg="mod">
          <ac:chgData name="Wei-Hua (Wafer) Hsu" userId="fbc90aff-8966-4a1a-be30-326b6bb5ce6b" providerId="ADAL" clId="{7943ADF8-F10F-4BCA-82B7-79D1CBB73FA7}" dt="2023-07-25T00:33:40.052" v="2703"/>
          <ac:spMkLst>
            <pc:docMk/>
            <pc:sldMk cId="1093948065" sldId="290"/>
            <ac:spMk id="28" creationId="{97DB9971-FDDC-E3CF-5FD5-ECCDB15CEF6A}"/>
          </ac:spMkLst>
        </pc:spChg>
        <pc:spChg chg="mod">
          <ac:chgData name="Wei-Hua (Wafer) Hsu" userId="fbc90aff-8966-4a1a-be30-326b6bb5ce6b" providerId="ADAL" clId="{7943ADF8-F10F-4BCA-82B7-79D1CBB73FA7}" dt="2023-07-25T00:33:40.052" v="2703"/>
          <ac:spMkLst>
            <pc:docMk/>
            <pc:sldMk cId="1093948065" sldId="290"/>
            <ac:spMk id="29" creationId="{3C903872-F03E-3857-1287-93D936C50E56}"/>
          </ac:spMkLst>
        </pc:spChg>
        <pc:spChg chg="mod">
          <ac:chgData name="Wei-Hua (Wafer) Hsu" userId="fbc90aff-8966-4a1a-be30-326b6bb5ce6b" providerId="ADAL" clId="{7943ADF8-F10F-4BCA-82B7-79D1CBB73FA7}" dt="2023-07-25T00:33:40.052" v="2703"/>
          <ac:spMkLst>
            <pc:docMk/>
            <pc:sldMk cId="1093948065" sldId="290"/>
            <ac:spMk id="30" creationId="{E7BFB997-EBE6-9387-EF14-5FDA5E6187CE}"/>
          </ac:spMkLst>
        </pc:spChg>
        <pc:spChg chg="add mod ord">
          <ac:chgData name="Wei-Hua (Wafer) Hsu" userId="fbc90aff-8966-4a1a-be30-326b6bb5ce6b" providerId="ADAL" clId="{7943ADF8-F10F-4BCA-82B7-79D1CBB73FA7}" dt="2023-07-25T01:18:15.995" v="4628" actId="207"/>
          <ac:spMkLst>
            <pc:docMk/>
            <pc:sldMk cId="1093948065" sldId="290"/>
            <ac:spMk id="31" creationId="{D7D18541-A981-A416-1DEB-E516FD71CD71}"/>
          </ac:spMkLst>
        </pc:spChg>
        <pc:spChg chg="add mod ord">
          <ac:chgData name="Wei-Hua (Wafer) Hsu" userId="fbc90aff-8966-4a1a-be30-326b6bb5ce6b" providerId="ADAL" clId="{7943ADF8-F10F-4BCA-82B7-79D1CBB73FA7}" dt="2023-07-25T00:42:58.621" v="3123" actId="1037"/>
          <ac:spMkLst>
            <pc:docMk/>
            <pc:sldMk cId="1093948065" sldId="290"/>
            <ac:spMk id="32" creationId="{D1F019B7-156D-B2A0-0B66-21975D1E344B}"/>
          </ac:spMkLst>
        </pc:spChg>
        <pc:spChg chg="add mod">
          <ac:chgData name="Wei-Hua (Wafer) Hsu" userId="fbc90aff-8966-4a1a-be30-326b6bb5ce6b" providerId="ADAL" clId="{7943ADF8-F10F-4BCA-82B7-79D1CBB73FA7}" dt="2023-07-25T00:46:39.562" v="3324" actId="164"/>
          <ac:spMkLst>
            <pc:docMk/>
            <pc:sldMk cId="1093948065" sldId="290"/>
            <ac:spMk id="36" creationId="{A21BA174-67F2-9ED2-F486-C89DEDC7882D}"/>
          </ac:spMkLst>
        </pc:spChg>
        <pc:spChg chg="mod">
          <ac:chgData name="Wei-Hua (Wafer) Hsu" userId="fbc90aff-8966-4a1a-be30-326b6bb5ce6b" providerId="ADAL" clId="{7943ADF8-F10F-4BCA-82B7-79D1CBB73FA7}" dt="2023-07-25T00:43:47.097" v="3165" actId="12788"/>
          <ac:spMkLst>
            <pc:docMk/>
            <pc:sldMk cId="1093948065" sldId="290"/>
            <ac:spMk id="105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41:29.303" v="3040" actId="165"/>
          <ac:spMkLst>
            <pc:docMk/>
            <pc:sldMk cId="1093948065" sldId="290"/>
            <ac:spMk id="106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43:47.097" v="3165" actId="12788"/>
          <ac:spMkLst>
            <pc:docMk/>
            <pc:sldMk cId="1093948065" sldId="290"/>
            <ac:spMk id="108" creationId="{00000000-0000-0000-0000-000000000000}"/>
          </ac:spMkLst>
        </pc:spChg>
        <pc:spChg chg="mod">
          <ac:chgData name="Wei-Hua (Wafer) Hsu" userId="fbc90aff-8966-4a1a-be30-326b6bb5ce6b" providerId="ADAL" clId="{7943ADF8-F10F-4BCA-82B7-79D1CBB73FA7}" dt="2023-07-25T00:41:29.303" v="3040" actId="165"/>
          <ac:spMkLst>
            <pc:docMk/>
            <pc:sldMk cId="1093948065" sldId="290"/>
            <ac:spMk id="109" creationId="{00000000-0000-0000-0000-000000000000}"/>
          </ac:spMkLst>
        </pc:spChg>
        <pc:spChg chg="del mod ord">
          <ac:chgData name="Wei-Hua (Wafer) Hsu" userId="fbc90aff-8966-4a1a-be30-326b6bb5ce6b" providerId="ADAL" clId="{7943ADF8-F10F-4BCA-82B7-79D1CBB73FA7}" dt="2023-07-25T00:35:05.806" v="2767" actId="478"/>
          <ac:spMkLst>
            <pc:docMk/>
            <pc:sldMk cId="1093948065" sldId="290"/>
            <ac:spMk id="124" creationId="{00000000-0000-0000-0000-000000000000}"/>
          </ac:spMkLst>
        </pc:spChg>
        <pc:spChg chg="mod ord topLvl">
          <ac:chgData name="Wei-Hua (Wafer) Hsu" userId="fbc90aff-8966-4a1a-be30-326b6bb5ce6b" providerId="ADAL" clId="{7943ADF8-F10F-4BCA-82B7-79D1CBB73FA7}" dt="2023-07-25T01:18:12.634" v="4627" actId="207"/>
          <ac:spMkLst>
            <pc:docMk/>
            <pc:sldMk cId="1093948065" sldId="290"/>
            <ac:spMk id="129" creationId="{00000000-0000-0000-0000-000000000000}"/>
          </ac:spMkLst>
        </pc:spChg>
        <pc:grpChg chg="del mod ord">
          <ac:chgData name="Wei-Hua (Wafer) Hsu" userId="fbc90aff-8966-4a1a-be30-326b6bb5ce6b" providerId="ADAL" clId="{7943ADF8-F10F-4BCA-82B7-79D1CBB73FA7}" dt="2023-07-25T00:41:20.535" v="3038" actId="165"/>
          <ac:grpSpMkLst>
            <pc:docMk/>
            <pc:sldMk cId="1093948065" sldId="290"/>
            <ac:grpSpMk id="10" creationId="{00000000-0000-0000-0000-000000000000}"/>
          </ac:grpSpMkLst>
        </pc:grpChg>
        <pc:grpChg chg="add mod ord">
          <ac:chgData name="Wei-Hua (Wafer) Hsu" userId="fbc90aff-8966-4a1a-be30-326b6bb5ce6b" providerId="ADAL" clId="{7943ADF8-F10F-4BCA-82B7-79D1CBB73FA7}" dt="2023-07-25T00:46:39.562" v="3324" actId="164"/>
          <ac:grpSpMkLst>
            <pc:docMk/>
            <pc:sldMk cId="1093948065" sldId="290"/>
            <ac:grpSpMk id="17" creationId="{9CD2B5E0-5395-51FB-8C66-D2E809171CAA}"/>
          </ac:grpSpMkLst>
        </pc:grpChg>
        <pc:grpChg chg="mod">
          <ac:chgData name="Wei-Hua (Wafer) Hsu" userId="fbc90aff-8966-4a1a-be30-326b6bb5ce6b" providerId="ADAL" clId="{7943ADF8-F10F-4BCA-82B7-79D1CBB73FA7}" dt="2023-07-25T00:33:40.052" v="2703"/>
          <ac:grpSpMkLst>
            <pc:docMk/>
            <pc:sldMk cId="1093948065" sldId="290"/>
            <ac:grpSpMk id="18" creationId="{EEC0785B-A23B-0229-5F93-87E6AA2AFB6C}"/>
          </ac:grpSpMkLst>
        </pc:grpChg>
        <pc:grpChg chg="mod">
          <ac:chgData name="Wei-Hua (Wafer) Hsu" userId="fbc90aff-8966-4a1a-be30-326b6bb5ce6b" providerId="ADAL" clId="{7943ADF8-F10F-4BCA-82B7-79D1CBB73FA7}" dt="2023-07-25T00:33:40.052" v="2703"/>
          <ac:grpSpMkLst>
            <pc:docMk/>
            <pc:sldMk cId="1093948065" sldId="290"/>
            <ac:grpSpMk id="19" creationId="{484F1FAA-FF0B-7782-A14C-AD8908B3F6B3}"/>
          </ac:grpSpMkLst>
        </pc:grpChg>
        <pc:grpChg chg="add del mod ord">
          <ac:chgData name="Wei-Hua (Wafer) Hsu" userId="fbc90aff-8966-4a1a-be30-326b6bb5ce6b" providerId="ADAL" clId="{7943ADF8-F10F-4BCA-82B7-79D1CBB73FA7}" dt="2023-07-25T00:38:53.547" v="2928" actId="478"/>
          <ac:grpSpMkLst>
            <pc:docMk/>
            <pc:sldMk cId="1093948065" sldId="290"/>
            <ac:grpSpMk id="24" creationId="{EB5B967E-7BCF-95B6-BE52-1C5814E09670}"/>
          </ac:grpSpMkLst>
        </pc:grpChg>
        <pc:grpChg chg="mod">
          <ac:chgData name="Wei-Hua (Wafer) Hsu" userId="fbc90aff-8966-4a1a-be30-326b6bb5ce6b" providerId="ADAL" clId="{7943ADF8-F10F-4BCA-82B7-79D1CBB73FA7}" dt="2023-07-25T00:33:40.052" v="2703"/>
          <ac:grpSpMkLst>
            <pc:docMk/>
            <pc:sldMk cId="1093948065" sldId="290"/>
            <ac:grpSpMk id="25" creationId="{94CF4C8A-3BCA-BF1E-F87B-75D645462E1C}"/>
          </ac:grpSpMkLst>
        </pc:grpChg>
        <pc:grpChg chg="mod">
          <ac:chgData name="Wei-Hua (Wafer) Hsu" userId="fbc90aff-8966-4a1a-be30-326b6bb5ce6b" providerId="ADAL" clId="{7943ADF8-F10F-4BCA-82B7-79D1CBB73FA7}" dt="2023-07-25T00:33:40.052" v="2703"/>
          <ac:grpSpMkLst>
            <pc:docMk/>
            <pc:sldMk cId="1093948065" sldId="290"/>
            <ac:grpSpMk id="26" creationId="{0F27C141-4770-6AFB-1AF9-C429AC85DBD3}"/>
          </ac:grpSpMkLst>
        </pc:grpChg>
        <pc:grpChg chg="add del mod">
          <ac:chgData name="Wei-Hua (Wafer) Hsu" userId="fbc90aff-8966-4a1a-be30-326b6bb5ce6b" providerId="ADAL" clId="{7943ADF8-F10F-4BCA-82B7-79D1CBB73FA7}" dt="2023-07-25T00:41:29.303" v="3040" actId="165"/>
          <ac:grpSpMkLst>
            <pc:docMk/>
            <pc:sldMk cId="1093948065" sldId="290"/>
            <ac:grpSpMk id="33" creationId="{E11A7B73-9C64-A20C-1D6E-C20D4144B879}"/>
          </ac:grpSpMkLst>
        </pc:grpChg>
        <pc:grpChg chg="add mod">
          <ac:chgData name="Wei-Hua (Wafer) Hsu" userId="fbc90aff-8966-4a1a-be30-326b6bb5ce6b" providerId="ADAL" clId="{7943ADF8-F10F-4BCA-82B7-79D1CBB73FA7}" dt="2023-07-25T00:41:37.715" v="3042" actId="164"/>
          <ac:grpSpMkLst>
            <pc:docMk/>
            <pc:sldMk cId="1093948065" sldId="290"/>
            <ac:grpSpMk id="34" creationId="{D54A86DC-F658-D652-5E4E-5E277CD543FA}"/>
          </ac:grpSpMkLst>
        </pc:grpChg>
        <pc:grpChg chg="add mod">
          <ac:chgData name="Wei-Hua (Wafer) Hsu" userId="fbc90aff-8966-4a1a-be30-326b6bb5ce6b" providerId="ADAL" clId="{7943ADF8-F10F-4BCA-82B7-79D1CBB73FA7}" dt="2023-07-25T00:47:56.264" v="3429" actId="1036"/>
          <ac:grpSpMkLst>
            <pc:docMk/>
            <pc:sldMk cId="1093948065" sldId="290"/>
            <ac:grpSpMk id="35" creationId="{3BF465A4-1C2E-4BD6-19FF-5B8592D21ADF}"/>
          </ac:grpSpMkLst>
        </pc:grpChg>
        <pc:grpChg chg="add mod">
          <ac:chgData name="Wei-Hua (Wafer) Hsu" userId="fbc90aff-8966-4a1a-be30-326b6bb5ce6b" providerId="ADAL" clId="{7943ADF8-F10F-4BCA-82B7-79D1CBB73FA7}" dt="2023-07-25T00:48:03.270" v="3451" actId="1038"/>
          <ac:grpSpMkLst>
            <pc:docMk/>
            <pc:sldMk cId="1093948065" sldId="290"/>
            <ac:grpSpMk id="37" creationId="{68C57942-8694-11FB-D650-A342576EC110}"/>
          </ac:grpSpMkLst>
        </pc:grpChg>
        <pc:grpChg chg="del mod">
          <ac:chgData name="Wei-Hua (Wafer) Hsu" userId="fbc90aff-8966-4a1a-be30-326b6bb5ce6b" providerId="ADAL" clId="{7943ADF8-F10F-4BCA-82B7-79D1CBB73FA7}" dt="2023-07-25T00:36:46.214" v="2855" actId="478"/>
          <ac:grpSpMkLst>
            <pc:docMk/>
            <pc:sldMk cId="1093948065" sldId="290"/>
            <ac:grpSpMk id="96" creationId="{00000000-0000-0000-0000-000000000000}"/>
          </ac:grpSpMkLst>
        </pc:grpChg>
        <pc:grpChg chg="del mod ord">
          <ac:chgData name="Wei-Hua (Wafer) Hsu" userId="fbc90aff-8966-4a1a-be30-326b6bb5ce6b" providerId="ADAL" clId="{7943ADF8-F10F-4BCA-82B7-79D1CBB73FA7}" dt="2023-07-25T00:41:20.535" v="3038" actId="165"/>
          <ac:grpSpMkLst>
            <pc:docMk/>
            <pc:sldMk cId="1093948065" sldId="290"/>
            <ac:grpSpMk id="103" creationId="{00000000-0000-0000-0000-000000000000}"/>
          </ac:grpSpMkLst>
        </pc:grpChg>
        <pc:grpChg chg="mod topLvl">
          <ac:chgData name="Wei-Hua (Wafer) Hsu" userId="fbc90aff-8966-4a1a-be30-326b6bb5ce6b" providerId="ADAL" clId="{7943ADF8-F10F-4BCA-82B7-79D1CBB73FA7}" dt="2023-07-25T00:41:33.326" v="3041" actId="164"/>
          <ac:grpSpMkLst>
            <pc:docMk/>
            <pc:sldMk cId="1093948065" sldId="290"/>
            <ac:grpSpMk id="104" creationId="{00000000-0000-0000-0000-000000000000}"/>
          </ac:grpSpMkLst>
        </pc:grpChg>
        <pc:grpChg chg="mod topLvl">
          <ac:chgData name="Wei-Hua (Wafer) Hsu" userId="fbc90aff-8966-4a1a-be30-326b6bb5ce6b" providerId="ADAL" clId="{7943ADF8-F10F-4BCA-82B7-79D1CBB73FA7}" dt="2023-07-25T00:41:33.326" v="3041" actId="164"/>
          <ac:grpSpMkLst>
            <pc:docMk/>
            <pc:sldMk cId="1093948065" sldId="290"/>
            <ac:grpSpMk id="107" creationId="{00000000-0000-0000-0000-000000000000}"/>
          </ac:grpSpMkLst>
        </pc:grpChg>
        <pc:graphicFrameChg chg="mod ord modGraphic">
          <ac:chgData name="Wei-Hua (Wafer) Hsu" userId="fbc90aff-8966-4a1a-be30-326b6bb5ce6b" providerId="ADAL" clId="{7943ADF8-F10F-4BCA-82B7-79D1CBB73FA7}" dt="2023-07-25T00:48:29.762" v="3461" actId="1036"/>
          <ac:graphicFrameMkLst>
            <pc:docMk/>
            <pc:sldMk cId="1093948065" sldId="290"/>
            <ac:graphicFrameMk id="158" creationId="{2E069A5B-BEC1-34FE-E06B-B1E3D966F96E}"/>
          </ac:graphicFrameMkLst>
        </pc:graphicFrameChg>
        <pc:picChg chg="add del mod modCrop">
          <ac:chgData name="Wei-Hua (Wafer) Hsu" userId="fbc90aff-8966-4a1a-be30-326b6bb5ce6b" providerId="ADAL" clId="{7943ADF8-F10F-4BCA-82B7-79D1CBB73FA7}" dt="2023-07-25T00:25:06.006" v="2435" actId="478"/>
          <ac:picMkLst>
            <pc:docMk/>
            <pc:sldMk cId="1093948065" sldId="290"/>
            <ac:picMk id="14" creationId="{67055A82-B4CE-7E26-0A05-22EC0423122D}"/>
          </ac:picMkLst>
        </pc:picChg>
        <pc:picChg chg="add del mod modCrop">
          <ac:chgData name="Wei-Hua (Wafer) Hsu" userId="fbc90aff-8966-4a1a-be30-326b6bb5ce6b" providerId="ADAL" clId="{7943ADF8-F10F-4BCA-82B7-79D1CBB73FA7}" dt="2023-07-25T00:25:06.401" v="2436" actId="478"/>
          <ac:picMkLst>
            <pc:docMk/>
            <pc:sldMk cId="1093948065" sldId="290"/>
            <ac:picMk id="15" creationId="{8767667A-1892-A8CF-A98D-187131D0538F}"/>
          </ac:picMkLst>
        </pc:picChg>
        <pc:picChg chg="add mod ord modCrop">
          <ac:chgData name="Wei-Hua (Wafer) Hsu" userId="fbc90aff-8966-4a1a-be30-326b6bb5ce6b" providerId="ADAL" clId="{7943ADF8-F10F-4BCA-82B7-79D1CBB73FA7}" dt="2023-07-25T00:48:03.270" v="3451" actId="1038"/>
          <ac:picMkLst>
            <pc:docMk/>
            <pc:sldMk cId="1093948065" sldId="290"/>
            <ac:picMk id="16" creationId="{2B654F44-2593-22D1-B651-2FEE3B060AE0}"/>
          </ac:picMkLst>
        </pc:picChg>
      </pc:sldChg>
      <pc:sldChg chg="addSp delSp modSp add mod">
        <pc:chgData name="Wei-Hua (Wafer) Hsu" userId="fbc90aff-8966-4a1a-be30-326b6bb5ce6b" providerId="ADAL" clId="{7943ADF8-F10F-4BCA-82B7-79D1CBB73FA7}" dt="2023-07-25T03:50:12.150" v="5849" actId="207"/>
        <pc:sldMkLst>
          <pc:docMk/>
          <pc:sldMk cId="4224044367" sldId="291"/>
        </pc:sldMkLst>
        <pc:spChg chg="mod">
          <ac:chgData name="Wei-Hua (Wafer) Hsu" userId="fbc90aff-8966-4a1a-be30-326b6bb5ce6b" providerId="ADAL" clId="{7943ADF8-F10F-4BCA-82B7-79D1CBB73FA7}" dt="2023-07-25T01:20:48.140" v="4690" actId="1076"/>
          <ac:spMkLst>
            <pc:docMk/>
            <pc:sldMk cId="4224044367" sldId="291"/>
            <ac:spMk id="3" creationId="{00000000-0000-0000-0000-000000000000}"/>
          </ac:spMkLst>
        </pc:spChg>
        <pc:spChg chg="del">
          <ac:chgData name="Wei-Hua (Wafer) Hsu" userId="fbc90aff-8966-4a1a-be30-326b6bb5ce6b" providerId="ADAL" clId="{7943ADF8-F10F-4BCA-82B7-79D1CBB73FA7}" dt="2023-07-25T01:20:31.913" v="4685" actId="478"/>
          <ac:spMkLst>
            <pc:docMk/>
            <pc:sldMk cId="4224044367" sldId="291"/>
            <ac:spMk id="5" creationId="{00000000-0000-0000-0000-000000000000}"/>
          </ac:spMkLst>
        </pc:spChg>
        <pc:spChg chg="del">
          <ac:chgData name="Wei-Hua (Wafer) Hsu" userId="fbc90aff-8966-4a1a-be30-326b6bb5ce6b" providerId="ADAL" clId="{7943ADF8-F10F-4BCA-82B7-79D1CBB73FA7}" dt="2023-07-25T01:20:36.500" v="4687" actId="478"/>
          <ac:spMkLst>
            <pc:docMk/>
            <pc:sldMk cId="4224044367" sldId="291"/>
            <ac:spMk id="8" creationId="{00000000-0000-0000-0000-000000000000}"/>
          </ac:spMkLst>
        </pc:spChg>
        <pc:spChg chg="del">
          <ac:chgData name="Wei-Hua (Wafer) Hsu" userId="fbc90aff-8966-4a1a-be30-326b6bb5ce6b" providerId="ADAL" clId="{7943ADF8-F10F-4BCA-82B7-79D1CBB73FA7}" dt="2023-07-25T01:20:33.222" v="4686" actId="478"/>
          <ac:spMkLst>
            <pc:docMk/>
            <pc:sldMk cId="4224044367" sldId="291"/>
            <ac:spMk id="10" creationId="{00000000-0000-0000-0000-000000000000}"/>
          </ac:spMkLst>
        </pc:spChg>
        <pc:spChg chg="del">
          <ac:chgData name="Wei-Hua (Wafer) Hsu" userId="fbc90aff-8966-4a1a-be30-326b6bb5ce6b" providerId="ADAL" clId="{7943ADF8-F10F-4BCA-82B7-79D1CBB73FA7}" dt="2023-07-25T01:19:10.069" v="4636" actId="478"/>
          <ac:spMkLst>
            <pc:docMk/>
            <pc:sldMk cId="4224044367" sldId="291"/>
            <ac:spMk id="11" creationId="{00000000-0000-0000-0000-000000000000}"/>
          </ac:spMkLst>
        </pc:spChg>
        <pc:spChg chg="del">
          <ac:chgData name="Wei-Hua (Wafer) Hsu" userId="fbc90aff-8966-4a1a-be30-326b6bb5ce6b" providerId="ADAL" clId="{7943ADF8-F10F-4BCA-82B7-79D1CBB73FA7}" dt="2023-07-25T01:19:10.069" v="4636" actId="478"/>
          <ac:spMkLst>
            <pc:docMk/>
            <pc:sldMk cId="4224044367" sldId="291"/>
            <ac:spMk id="25" creationId="{A9C4995C-D9AE-EC07-71EB-9E3581313118}"/>
          </ac:spMkLst>
        </pc:spChg>
        <pc:spChg chg="add mod">
          <ac:chgData name="Wei-Hua (Wafer) Hsu" userId="fbc90aff-8966-4a1a-be30-326b6bb5ce6b" providerId="ADAL" clId="{7943ADF8-F10F-4BCA-82B7-79D1CBB73FA7}" dt="2023-07-25T01:31:43.265" v="5079" actId="1076"/>
          <ac:spMkLst>
            <pc:docMk/>
            <pc:sldMk cId="4224044367" sldId="291"/>
            <ac:spMk id="27" creationId="{755F686A-CDD3-F649-27CB-AEBEF2210265}"/>
          </ac:spMkLst>
        </pc:spChg>
        <pc:spChg chg="add del mod">
          <ac:chgData name="Wei-Hua (Wafer) Hsu" userId="fbc90aff-8966-4a1a-be30-326b6bb5ce6b" providerId="ADAL" clId="{7943ADF8-F10F-4BCA-82B7-79D1CBB73FA7}" dt="2023-07-25T01:20:58.443" v="4692" actId="478"/>
          <ac:spMkLst>
            <pc:docMk/>
            <pc:sldMk cId="4224044367" sldId="291"/>
            <ac:spMk id="28" creationId="{9FB435E7-68F3-5AEB-6D6D-A7AFE93705E4}"/>
          </ac:spMkLst>
        </pc:spChg>
        <pc:spChg chg="mod">
          <ac:chgData name="Wei-Hua (Wafer) Hsu" userId="fbc90aff-8966-4a1a-be30-326b6bb5ce6b" providerId="ADAL" clId="{7943ADF8-F10F-4BCA-82B7-79D1CBB73FA7}" dt="2023-07-25T01:31:30.040" v="5077" actId="207"/>
          <ac:spMkLst>
            <pc:docMk/>
            <pc:sldMk cId="4224044367" sldId="291"/>
            <ac:spMk id="30" creationId="{C23624B4-2A6A-F113-5470-C43F96565CF3}"/>
          </ac:spMkLst>
        </pc:spChg>
        <pc:spChg chg="mod">
          <ac:chgData name="Wei-Hua (Wafer) Hsu" userId="fbc90aff-8966-4a1a-be30-326b6bb5ce6b" providerId="ADAL" clId="{7943ADF8-F10F-4BCA-82B7-79D1CBB73FA7}" dt="2023-07-25T03:50:12.150" v="5849" actId="207"/>
          <ac:spMkLst>
            <pc:docMk/>
            <pc:sldMk cId="4224044367" sldId="291"/>
            <ac:spMk id="31" creationId="{D389D863-16A9-6550-940A-15F697E7B21F}"/>
          </ac:spMkLst>
        </pc:spChg>
        <pc:spChg chg="add mod">
          <ac:chgData name="Wei-Hua (Wafer) Hsu" userId="fbc90aff-8966-4a1a-be30-326b6bb5ce6b" providerId="ADAL" clId="{7943ADF8-F10F-4BCA-82B7-79D1CBB73FA7}" dt="2023-07-25T03:47:45.091" v="5817" actId="1037"/>
          <ac:spMkLst>
            <pc:docMk/>
            <pc:sldMk cId="4224044367" sldId="291"/>
            <ac:spMk id="33" creationId="{C857A7CC-FB99-628F-9888-3D9C5163BE21}"/>
          </ac:spMkLst>
        </pc:spChg>
        <pc:grpChg chg="del">
          <ac:chgData name="Wei-Hua (Wafer) Hsu" userId="fbc90aff-8966-4a1a-be30-326b6bb5ce6b" providerId="ADAL" clId="{7943ADF8-F10F-4BCA-82B7-79D1CBB73FA7}" dt="2023-07-25T01:20:31.913" v="4685" actId="478"/>
          <ac:grpSpMkLst>
            <pc:docMk/>
            <pc:sldMk cId="4224044367" sldId="291"/>
            <ac:grpSpMk id="4" creationId="{00000000-0000-0000-0000-000000000000}"/>
          </ac:grpSpMkLst>
        </pc:grpChg>
        <pc:grpChg chg="del">
          <ac:chgData name="Wei-Hua (Wafer) Hsu" userId="fbc90aff-8966-4a1a-be30-326b6bb5ce6b" providerId="ADAL" clId="{7943ADF8-F10F-4BCA-82B7-79D1CBB73FA7}" dt="2023-07-25T01:20:36.500" v="4687" actId="478"/>
          <ac:grpSpMkLst>
            <pc:docMk/>
            <pc:sldMk cId="4224044367" sldId="291"/>
            <ac:grpSpMk id="7" creationId="{00000000-0000-0000-0000-000000000000}"/>
          </ac:grpSpMkLst>
        </pc:grpChg>
        <pc:grpChg chg="del">
          <ac:chgData name="Wei-Hua (Wafer) Hsu" userId="fbc90aff-8966-4a1a-be30-326b6bb5ce6b" providerId="ADAL" clId="{7943ADF8-F10F-4BCA-82B7-79D1CBB73FA7}" dt="2023-07-25T01:20:33.222" v="4686" actId="478"/>
          <ac:grpSpMkLst>
            <pc:docMk/>
            <pc:sldMk cId="4224044367" sldId="291"/>
            <ac:grpSpMk id="9" creationId="{00000000-0000-0000-0000-000000000000}"/>
          </ac:grpSpMkLst>
        </pc:grpChg>
        <pc:grpChg chg="add mod">
          <ac:chgData name="Wei-Hua (Wafer) Hsu" userId="fbc90aff-8966-4a1a-be30-326b6bb5ce6b" providerId="ADAL" clId="{7943ADF8-F10F-4BCA-82B7-79D1CBB73FA7}" dt="2023-07-25T03:47:54.474" v="5822" actId="1037"/>
          <ac:grpSpMkLst>
            <pc:docMk/>
            <pc:sldMk cId="4224044367" sldId="291"/>
            <ac:grpSpMk id="29" creationId="{4CB6544C-26DC-C644-96E9-B3CFFA59C6BE}"/>
          </ac:grpSpMkLst>
        </pc:grpChg>
        <pc:graphicFrameChg chg="add mod modGraphic">
          <ac:chgData name="Wei-Hua (Wafer) Hsu" userId="fbc90aff-8966-4a1a-be30-326b6bb5ce6b" providerId="ADAL" clId="{7943ADF8-F10F-4BCA-82B7-79D1CBB73FA7}" dt="2023-07-25T03:48:01.799" v="5826" actId="20577"/>
          <ac:graphicFrameMkLst>
            <pc:docMk/>
            <pc:sldMk cId="4224044367" sldId="291"/>
            <ac:graphicFrameMk id="32" creationId="{CB510104-A0B8-0DCF-ADB5-1F25FA529917}"/>
          </ac:graphicFrameMkLst>
        </pc:graphicFrameChg>
      </pc:sldChg>
      <pc:sldChg chg="add del">
        <pc:chgData name="Wei-Hua (Wafer) Hsu" userId="fbc90aff-8966-4a1a-be30-326b6bb5ce6b" providerId="ADAL" clId="{7943ADF8-F10F-4BCA-82B7-79D1CBB73FA7}" dt="2023-07-25T03:52:33.044" v="5876" actId="47"/>
        <pc:sldMkLst>
          <pc:docMk/>
          <pc:sldMk cId="758723959" sldId="292"/>
        </pc:sldMkLst>
      </pc:sldChg>
      <pc:sldChg chg="addSp delSp modSp add del mod modAnim">
        <pc:chgData name="Wei-Hua (Wafer) Hsu" userId="fbc90aff-8966-4a1a-be30-326b6bb5ce6b" providerId="ADAL" clId="{7943ADF8-F10F-4BCA-82B7-79D1CBB73FA7}" dt="2023-07-25T01:46:02.120" v="5357" actId="47"/>
        <pc:sldMkLst>
          <pc:docMk/>
          <pc:sldMk cId="1841555657" sldId="292"/>
        </pc:sldMkLst>
        <pc:spChg chg="add mod">
          <ac:chgData name="Wei-Hua (Wafer) Hsu" userId="fbc90aff-8966-4a1a-be30-326b6bb5ce6b" providerId="ADAL" clId="{7943ADF8-F10F-4BCA-82B7-79D1CBB73FA7}" dt="2023-07-25T01:45:48.061" v="5356" actId="20577"/>
          <ac:spMkLst>
            <pc:docMk/>
            <pc:sldMk cId="1841555657" sldId="292"/>
            <ac:spMk id="10" creationId="{C4FF56E1-2BE1-3BEF-52B6-F347AAE803CF}"/>
          </ac:spMkLst>
        </pc:spChg>
        <pc:spChg chg="mod">
          <ac:chgData name="Wei-Hua (Wafer) Hsu" userId="fbc90aff-8966-4a1a-be30-326b6bb5ce6b" providerId="ADAL" clId="{7943ADF8-F10F-4BCA-82B7-79D1CBB73FA7}" dt="2023-07-25T01:34:02.056" v="5145" actId="164"/>
          <ac:spMkLst>
            <pc:docMk/>
            <pc:sldMk cId="1841555657" sldId="292"/>
            <ac:spMk id="12" creationId="{9556C146-F770-D2B1-2112-2BC63C1A5DF8}"/>
          </ac:spMkLst>
        </pc:spChg>
        <pc:spChg chg="del mod">
          <ac:chgData name="Wei-Hua (Wafer) Hsu" userId="fbc90aff-8966-4a1a-be30-326b6bb5ce6b" providerId="ADAL" clId="{7943ADF8-F10F-4BCA-82B7-79D1CBB73FA7}" dt="2023-07-25T01:40:42.415" v="5308"/>
          <ac:spMkLst>
            <pc:docMk/>
            <pc:sldMk cId="1841555657" sldId="292"/>
            <ac:spMk id="139" creationId="{823C93B3-48D5-CCA4-5CE4-46F68B7F6792}"/>
          </ac:spMkLst>
        </pc:spChg>
        <pc:grpChg chg="add mod">
          <ac:chgData name="Wei-Hua (Wafer) Hsu" userId="fbc90aff-8966-4a1a-be30-326b6bb5ce6b" providerId="ADAL" clId="{7943ADF8-F10F-4BCA-82B7-79D1CBB73FA7}" dt="2023-07-25T01:34:15.575" v="5147" actId="1076"/>
          <ac:grpSpMkLst>
            <pc:docMk/>
            <pc:sldMk cId="1841555657" sldId="292"/>
            <ac:grpSpMk id="8" creationId="{FFABE0EC-7A78-5ED4-C72B-2978CE699890}"/>
          </ac:grpSpMkLst>
        </pc:grpChg>
        <pc:picChg chg="mod">
          <ac:chgData name="Wei-Hua (Wafer) Hsu" userId="fbc90aff-8966-4a1a-be30-326b6bb5ce6b" providerId="ADAL" clId="{7943ADF8-F10F-4BCA-82B7-79D1CBB73FA7}" dt="2023-07-25T01:34:02.056" v="5145" actId="164"/>
          <ac:picMkLst>
            <pc:docMk/>
            <pc:sldMk cId="1841555657" sldId="292"/>
            <ac:picMk id="9" creationId="{05EF1A15-2A60-8D94-662B-1A9AE35223DF}"/>
          </ac:picMkLst>
        </pc:picChg>
      </pc:sldChg>
    </pc:docChg>
  </pc:docChgLst>
  <pc:docChgLst>
    <pc:chgData name="Cindy Zhang" userId="1c265b0d-2d6a-43dd-af47-ff2ea4f94ecf" providerId="ADAL" clId="{F321B06B-6D81-1E40-BBE1-5FD605F611E1}"/>
    <pc:docChg chg="modSld">
      <pc:chgData name="Cindy Zhang" userId="1c265b0d-2d6a-43dd-af47-ff2ea4f94ecf" providerId="ADAL" clId="{F321B06B-6D81-1E40-BBE1-5FD605F611E1}" dt="2023-07-24T18:59:11.241" v="41" actId="20577"/>
      <pc:docMkLst>
        <pc:docMk/>
      </pc:docMkLst>
      <pc:sldChg chg="modSp mod">
        <pc:chgData name="Cindy Zhang" userId="1c265b0d-2d6a-43dd-af47-ff2ea4f94ecf" providerId="ADAL" clId="{F321B06B-6D81-1E40-BBE1-5FD605F611E1}" dt="2023-07-24T18:59:11.241" v="41" actId="20577"/>
        <pc:sldMkLst>
          <pc:docMk/>
          <pc:sldMk cId="589598267" sldId="273"/>
        </pc:sldMkLst>
        <pc:spChg chg="mod">
          <ac:chgData name="Cindy Zhang" userId="1c265b0d-2d6a-43dd-af47-ff2ea4f94ecf" providerId="ADAL" clId="{F321B06B-6D81-1E40-BBE1-5FD605F611E1}" dt="2023-07-24T18:59:11.241" v="41" actId="20577"/>
          <ac:spMkLst>
            <pc:docMk/>
            <pc:sldMk cId="589598267" sldId="273"/>
            <ac:spMk id="155" creationId="{4A52E2FF-59D9-EA03-155E-61D86C1B5FFC}"/>
          </ac:spMkLst>
        </pc:spChg>
      </pc:sldChg>
      <pc:sldChg chg="modSp mod">
        <pc:chgData name="Cindy Zhang" userId="1c265b0d-2d6a-43dd-af47-ff2ea4f94ecf" providerId="ADAL" clId="{F321B06B-6D81-1E40-BBE1-5FD605F611E1}" dt="2023-07-24T18:58:00.043" v="37" actId="20577"/>
        <pc:sldMkLst>
          <pc:docMk/>
          <pc:sldMk cId="1730002773" sldId="274"/>
        </pc:sldMkLst>
        <pc:spChg chg="mod">
          <ac:chgData name="Cindy Zhang" userId="1c265b0d-2d6a-43dd-af47-ff2ea4f94ecf" providerId="ADAL" clId="{F321B06B-6D81-1E40-BBE1-5FD605F611E1}" dt="2023-07-24T18:58:00.043" v="37" actId="20577"/>
          <ac:spMkLst>
            <pc:docMk/>
            <pc:sldMk cId="1730002773" sldId="274"/>
            <ac:spMk id="10" creationId="{3DF52507-34A5-B1D9-B21F-C4C89BAA6673}"/>
          </ac:spMkLst>
        </pc:spChg>
      </pc:sldChg>
    </pc:docChg>
  </pc:docChgLst>
  <pc:docChgLst>
    <pc:chgData name="Wei-Hua (Wafer) Hsu" userId="fbc90aff-8966-4a1a-be30-326b6bb5ce6b" providerId="ADAL" clId="{8631DD29-9566-4CDE-BFB1-B62E919C1258}"/>
    <pc:docChg chg="addSld modSld">
      <pc:chgData name="Wei-Hua (Wafer) Hsu" userId="fbc90aff-8966-4a1a-be30-326b6bb5ce6b" providerId="ADAL" clId="{8631DD29-9566-4CDE-BFB1-B62E919C1258}" dt="2023-07-22T23:30:56.774" v="42" actId="1076"/>
      <pc:docMkLst>
        <pc:docMk/>
      </pc:docMkLst>
      <pc:sldChg chg="modSp mod">
        <pc:chgData name="Wei-Hua (Wafer) Hsu" userId="fbc90aff-8966-4a1a-be30-326b6bb5ce6b" providerId="ADAL" clId="{8631DD29-9566-4CDE-BFB1-B62E919C1258}" dt="2023-07-22T23:29:24.599" v="14" actId="1035"/>
        <pc:sldMkLst>
          <pc:docMk/>
          <pc:sldMk cId="2596210965" sldId="267"/>
        </pc:sldMkLst>
        <pc:spChg chg="mod">
          <ac:chgData name="Wei-Hua (Wafer) Hsu" userId="fbc90aff-8966-4a1a-be30-326b6bb5ce6b" providerId="ADAL" clId="{8631DD29-9566-4CDE-BFB1-B62E919C1258}" dt="2023-07-22T23:29:24.599" v="14" actId="1035"/>
          <ac:spMkLst>
            <pc:docMk/>
            <pc:sldMk cId="2596210965" sldId="267"/>
            <ac:spMk id="11" creationId="{00000000-0000-0000-0000-000000000000}"/>
          </ac:spMkLst>
        </pc:spChg>
      </pc:sldChg>
      <pc:sldChg chg="addSp modSp add mod">
        <pc:chgData name="Wei-Hua (Wafer) Hsu" userId="fbc90aff-8966-4a1a-be30-326b6bb5ce6b" providerId="ADAL" clId="{8631DD29-9566-4CDE-BFB1-B62E919C1258}" dt="2023-07-22T23:30:56.774" v="42" actId="1076"/>
        <pc:sldMkLst>
          <pc:docMk/>
          <pc:sldMk cId="933946967" sldId="287"/>
        </pc:sldMkLst>
        <pc:picChg chg="add mod">
          <ac:chgData name="Wei-Hua (Wafer) Hsu" userId="fbc90aff-8966-4a1a-be30-326b6bb5ce6b" providerId="ADAL" clId="{8631DD29-9566-4CDE-BFB1-B62E919C1258}" dt="2023-07-22T23:30:33.593" v="27" actId="1076"/>
          <ac:picMkLst>
            <pc:docMk/>
            <pc:sldMk cId="933946967" sldId="287"/>
            <ac:picMk id="4" creationId="{0B6CF9DA-B94F-41AE-16B2-EB6C0C0F34C0}"/>
          </ac:picMkLst>
        </pc:picChg>
        <pc:picChg chg="add mod">
          <ac:chgData name="Wei-Hua (Wafer) Hsu" userId="fbc90aff-8966-4a1a-be30-326b6bb5ce6b" providerId="ADAL" clId="{8631DD29-9566-4CDE-BFB1-B62E919C1258}" dt="2023-07-22T23:30:43.479" v="34" actId="1076"/>
          <ac:picMkLst>
            <pc:docMk/>
            <pc:sldMk cId="933946967" sldId="287"/>
            <ac:picMk id="8" creationId="{A66C014B-F656-A039-0C00-B53E9431A96F}"/>
          </ac:picMkLst>
        </pc:picChg>
        <pc:picChg chg="add mod">
          <ac:chgData name="Wei-Hua (Wafer) Hsu" userId="fbc90aff-8966-4a1a-be30-326b6bb5ce6b" providerId="ADAL" clId="{8631DD29-9566-4CDE-BFB1-B62E919C1258}" dt="2023-07-22T23:30:52.438" v="38" actId="14100"/>
          <ac:picMkLst>
            <pc:docMk/>
            <pc:sldMk cId="933946967" sldId="287"/>
            <ac:picMk id="9" creationId="{23932946-841A-5EA9-07EB-3283C2F043CA}"/>
          </ac:picMkLst>
        </pc:picChg>
        <pc:picChg chg="add mod">
          <ac:chgData name="Wei-Hua (Wafer) Hsu" userId="fbc90aff-8966-4a1a-be30-326b6bb5ce6b" providerId="ADAL" clId="{8631DD29-9566-4CDE-BFB1-B62E919C1258}" dt="2023-07-22T23:30:46.914" v="36" actId="1076"/>
          <ac:picMkLst>
            <pc:docMk/>
            <pc:sldMk cId="933946967" sldId="287"/>
            <ac:picMk id="10" creationId="{BF483D57-0704-AF87-3638-0B114C495BA9}"/>
          </ac:picMkLst>
        </pc:picChg>
        <pc:picChg chg="add mod">
          <ac:chgData name="Wei-Hua (Wafer) Hsu" userId="fbc90aff-8966-4a1a-be30-326b6bb5ce6b" providerId="ADAL" clId="{8631DD29-9566-4CDE-BFB1-B62E919C1258}" dt="2023-07-22T23:30:56.774" v="42" actId="1076"/>
          <ac:picMkLst>
            <pc:docMk/>
            <pc:sldMk cId="933946967" sldId="287"/>
            <ac:picMk id="11" creationId="{E8193378-08B1-8A3B-F671-BDD1F9F91DF3}"/>
          </ac:picMkLst>
        </pc:picChg>
        <pc:picChg chg="add mod">
          <ac:chgData name="Wei-Hua (Wafer) Hsu" userId="fbc90aff-8966-4a1a-be30-326b6bb5ce6b" providerId="ADAL" clId="{8631DD29-9566-4CDE-BFB1-B62E919C1258}" dt="2023-07-22T23:30:50.606" v="37" actId="14100"/>
          <ac:picMkLst>
            <pc:docMk/>
            <pc:sldMk cId="933946967" sldId="287"/>
            <ac:picMk id="12" creationId="{83C94A25-C032-8394-BF39-5692E9FD0BDF}"/>
          </ac:picMkLst>
        </pc:picChg>
        <pc:picChg chg="add mod">
          <ac:chgData name="Wei-Hua (Wafer) Hsu" userId="fbc90aff-8966-4a1a-be30-326b6bb5ce6b" providerId="ADAL" clId="{8631DD29-9566-4CDE-BFB1-B62E919C1258}" dt="2023-07-22T23:30:36.435" v="29" actId="14100"/>
          <ac:picMkLst>
            <pc:docMk/>
            <pc:sldMk cId="933946967" sldId="287"/>
            <ac:picMk id="14" creationId="{7E0C8B23-9BB5-20E6-FFA1-6C0BE6992ED9}"/>
          </ac:picMkLst>
        </pc:picChg>
        <pc:picChg chg="add mod">
          <ac:chgData name="Wei-Hua (Wafer) Hsu" userId="fbc90aff-8966-4a1a-be30-326b6bb5ce6b" providerId="ADAL" clId="{8631DD29-9566-4CDE-BFB1-B62E919C1258}" dt="2023-07-22T23:30:40.444" v="32" actId="1076"/>
          <ac:picMkLst>
            <pc:docMk/>
            <pc:sldMk cId="933946967" sldId="287"/>
            <ac:picMk id="15" creationId="{D90C4D9D-1127-97A3-1C5F-04E6916EE046}"/>
          </ac:picMkLst>
        </pc:picChg>
        <pc:picChg chg="add mod">
          <ac:chgData name="Wei-Hua (Wafer) Hsu" userId="fbc90aff-8966-4a1a-be30-326b6bb5ce6b" providerId="ADAL" clId="{8631DD29-9566-4CDE-BFB1-B62E919C1258}" dt="2023-07-22T23:30:27.273" v="21" actId="1076"/>
          <ac:picMkLst>
            <pc:docMk/>
            <pc:sldMk cId="933946967" sldId="287"/>
            <ac:picMk id="16" creationId="{E23E4CB9-60A6-7A82-2E98-3355429367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A8144-04C3-4586-A5A3-9F4B52F29EB2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B4519-0664-4127-892C-285CF39D3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33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36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1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took about 2 minutes to fit per model. run on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00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5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2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69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08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49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6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B4519-0664-4127-892C-285CF39D34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2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89D43-FF42-BB8C-E8AB-B5697ED3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E5AB6-BAB1-2316-3761-0550DD41D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3C52B-1C46-A93A-709B-4DAC3C83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A5C6-509B-43AA-55F1-F5607B39E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10859-C270-7574-F49A-268F91E3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6638-B545-ACED-B810-51A65127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8ECCD-0B7E-9094-F61D-D7A33E255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907A1-AB6A-EF92-481D-EFE8F3B6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3C155-207F-14E9-573E-B47D7A1A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1AC3C-E7EB-DCAC-69F1-E7EBE259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4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1EDAE-DF92-4330-1E45-E0044F953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49212-F38E-6FCC-880C-8F9281B84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EE559-9FA6-7DEA-AB11-51F868CD7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24804-A453-8336-B165-B3863D3A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5722E-F125-F84F-293D-6C5343B9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9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5321-FDE3-5753-A641-873FC750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03D2E-76AE-5528-A63B-48E596EF5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CE958-32E1-02CB-65C4-894B7678B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FABBC-B642-B222-62E9-82FF22627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D0697-4FA9-98EE-4345-638AFB4CD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0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9365-90A8-EF81-AA57-301BF075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241F-A948-FB78-8512-685507075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5EF6A-4D39-95E0-7A0F-4B0E6302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2FAB-50CE-175D-0A90-5B682E46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24B96-C3D6-FDCA-4727-91192E12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8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AB56-00FF-56D4-E60E-B97DA3B4D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D958-C039-FE23-A16D-E56E45375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EEF5A8-ADBE-F032-7EB8-A26F91EAD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4B520-AE61-B613-BFD5-1FAEDB07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00A9A-EB23-7D90-CC71-6B487CFB5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1B2745-9A39-57EA-321D-C6E79578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9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DD90-1F77-9E8F-ED72-820AE74F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D9996-ADDF-7C0E-408F-C409B3B72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DEF3C-1E14-9E9A-7AE9-5AC558A503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D589-B8C3-E8BC-26A6-8B0F548E2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4F4C8-2048-B55B-D145-407A1CC52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06BA1-7915-14BE-64BF-5633FEC6D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78937-981E-1015-347A-291836082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D8EC58-EF0E-D790-725C-2BB3BB98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19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A284B-9096-D07E-4105-6606BB5C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54C1DB-6AA0-9E92-0F9E-655A8296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D0FD1-9709-2353-AC7C-12F6A5735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FB3EE-6CF4-487C-D441-01A1DA01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60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F75AA-8515-8F0F-5A09-F7162355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C5699-C793-9A8B-86AA-FDBBD1BF4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55F97-1B31-D4E3-0854-963626E5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24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B838-A7FB-42DE-F2AA-F9548356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DA90-32EA-9CD0-A31E-F39E78AE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AE3E0-A422-FD4D-F15E-750698946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1C8BD-B887-4C49-39E2-28F2C5B30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8707F-86B1-DDEB-7FDB-B2375B46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13C59-E05C-993C-5B9A-038046C4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2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82BC6-937F-60FD-4036-17B0CC52F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5631C-E59E-5CDA-9A73-327A7C5045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1A9F1-5676-74DB-3F4C-260226653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89296-0889-C7CF-D08F-B33105A9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F0D70-8FFD-6A8F-6E5E-91C899CC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E509F-020B-140D-1E16-B757C6D5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D852F-B683-1DEF-95DF-6E197A0F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6134F-1129-38BB-1203-A0C791A70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F7F94-EFCD-7DC2-878B-F2F9941AD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EE994-5D60-4222-BDEA-CB514524CF96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8805C-08A7-E7E5-D533-05D2833D6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5C4AE-7978-E3B2-DEB5-2FEC0D84C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8E2A1-01F0-4E60-91D7-236B8D41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6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jpe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microsoft.com/office/2007/relationships/hdphoto" Target="../media/hdphoto1.wdp"/><Relationship Id="rId9" Type="http://schemas.openxmlformats.org/officeDocument/2006/relationships/image" Target="../media/image6.jpe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32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jpe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4.sv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26.jpe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12" Type="http://schemas.openxmlformats.org/officeDocument/2006/relationships/image" Target="../media/image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0.svg"/><Relationship Id="rId5" Type="http://schemas.openxmlformats.org/officeDocument/2006/relationships/image" Target="../media/image8.sv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534836" y="1516258"/>
            <a:ext cx="6594081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00"/>
              </a:lnSpc>
            </a:pPr>
            <a:r>
              <a:rPr lang="en-US" sz="4200" b="1" dirty="0">
                <a:solidFill>
                  <a:srgbClr val="717EEE"/>
                </a:solidFill>
                <a:latin typeface="Canva Sans 1 Bold"/>
              </a:rPr>
              <a:t>Deep Learning and </a:t>
            </a:r>
          </a:p>
          <a:p>
            <a:pPr>
              <a:lnSpc>
                <a:spcPts val="5000"/>
              </a:lnSpc>
            </a:pPr>
            <a:r>
              <a:rPr lang="en-US" sz="4200" b="1" dirty="0">
                <a:solidFill>
                  <a:srgbClr val="717EEE"/>
                </a:solidFill>
                <a:latin typeface="Canva Sans 1 Bold"/>
              </a:rPr>
              <a:t>Sentiment Analysis </a:t>
            </a:r>
          </a:p>
          <a:p>
            <a:pPr>
              <a:lnSpc>
                <a:spcPts val="5000"/>
              </a:lnSpc>
            </a:pPr>
            <a:r>
              <a:rPr lang="en-US" sz="4200" b="1" dirty="0">
                <a:solidFill>
                  <a:srgbClr val="717EEE"/>
                </a:solidFill>
                <a:latin typeface="Canva Sans 1 Bold"/>
              </a:rPr>
              <a:t>for Stock Price Forecasting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5F0BF-18A0-1945-9CFF-519619B44F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089146" y="-2387942"/>
            <a:ext cx="15484353" cy="10689349"/>
            <a:chOff x="-2089146" y="-2387942"/>
            <a:chExt cx="15484353" cy="10689349"/>
          </a:xfrm>
        </p:grpSpPr>
        <p:grpSp>
          <p:nvGrpSpPr>
            <p:cNvPr id="2" name="Group 2"/>
            <p:cNvGrpSpPr>
              <a:grpSpLocks noGrp="1" noUngrp="1" noRot="1" noChangeAspect="1" noMove="1" noResize="1"/>
            </p:cNvGrpSpPr>
            <p:nvPr/>
          </p:nvGrpSpPr>
          <p:grpSpPr>
            <a:xfrm>
              <a:off x="6123315" y="2843581"/>
              <a:ext cx="3251135" cy="3251123"/>
              <a:chOff x="0" y="0"/>
              <a:chExt cx="6350000" cy="6349975"/>
            </a:xfr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/>
                        </a14:imgEffect>
                        <a14:imgEffect>
                          <a14:colorTemperature colorTemp="5900"/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" name="Freeform 3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" name="Group 4"/>
            <p:cNvGrpSpPr>
              <a:grpSpLocks noGrp="1" noUngrp="1" noRot="1" noChangeAspect="1" noMove="1" noResize="1"/>
            </p:cNvGrpSpPr>
            <p:nvPr/>
          </p:nvGrpSpPr>
          <p:grpSpPr>
            <a:xfrm>
              <a:off x="8849254" y="415919"/>
              <a:ext cx="2704640" cy="2704629"/>
              <a:chOff x="0" y="0"/>
              <a:chExt cx="6350000" cy="6349975"/>
            </a:xfrm>
          </p:grpSpPr>
          <p:sp>
            <p:nvSpPr>
              <p:cNvPr id="5" name="Freeform 5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3664" r="-23664"/>
                </a:stretch>
              </a:blipFill>
            </p:spPr>
          </p:sp>
        </p:grp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44869" y="-1371600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8" y="0"/>
                  </a:lnTo>
                  <a:lnTo>
                    <a:pt x="261102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" name="Group 7"/>
            <p:cNvGrpSpPr>
              <a:grpSpLocks noGrp="1" noUngrp="1" noRot="1" noChangeAspect="1" noMove="1" noResize="1"/>
            </p:cNvGrpSpPr>
            <p:nvPr/>
          </p:nvGrpSpPr>
          <p:grpSpPr>
            <a:xfrm>
              <a:off x="6256086" y="544505"/>
              <a:ext cx="1933117" cy="1933110"/>
              <a:chOff x="0" y="0"/>
              <a:chExt cx="6350000" cy="6349975"/>
            </a:xfrm>
          </p:grpSpPr>
          <p:sp>
            <p:nvSpPr>
              <p:cNvPr id="8" name="Freeform 8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6666" r="-16666"/>
                </a:stretch>
              </a:blipFill>
            </p:spPr>
          </p:sp>
        </p:grpSp>
        <p:grpSp>
          <p:nvGrpSpPr>
            <p:cNvPr id="9" name="Group 9"/>
            <p:cNvGrpSpPr>
              <a:grpSpLocks noGrp="1" noUngrp="1" noRot="1" noChangeAspect="1" noMove="1" noResize="1"/>
            </p:cNvGrpSpPr>
            <p:nvPr/>
          </p:nvGrpSpPr>
          <p:grpSpPr>
            <a:xfrm>
              <a:off x="9726876" y="3696158"/>
              <a:ext cx="2201007" cy="2200999"/>
              <a:chOff x="0" y="0"/>
              <a:chExt cx="6350000" cy="6349975"/>
            </a:xfrm>
          </p:grpSpPr>
          <p:sp>
            <p:nvSpPr>
              <p:cNvPr id="10" name="Freeform 10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8888" r="-38888"/>
                </a:stretch>
              </a:blipFill>
            </p:spPr>
          </p:sp>
        </p:grpSp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089146" y="-1764976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1"/>
                  </a:lnTo>
                  <a:lnTo>
                    <a:pt x="0" y="5204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9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6798" y="4831826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0"/>
                  </a:lnTo>
                  <a:lnTo>
                    <a:pt x="0" y="520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19999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>
              <a:grpSpLocks noGrp="1" noUngrp="1" noRot="1" noMove="1" noResize="1"/>
            </p:cNvGrpSpPr>
            <p:nvPr/>
          </p:nvGrpSpPr>
          <p:grpSpPr>
            <a:xfrm rot="4229437">
              <a:off x="4929726" y="-4052076"/>
              <a:ext cx="6801348" cy="10129615"/>
              <a:chOff x="-426380" y="2066775"/>
              <a:chExt cx="13602698" cy="20259229"/>
            </a:xfrm>
          </p:grpSpPr>
          <p:sp>
            <p:nvSpPr>
              <p:cNvPr id="15" name="Freeform 15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4278" y="8122966"/>
                <a:ext cx="7591615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alphaModFix amt="19999"/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6" name="Freeform 1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84701" y="2066775"/>
                <a:ext cx="7591617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alphaModFix amt="19999"/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7" name="Freeform 17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426380" y="14734388"/>
                <a:ext cx="7591617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alphaModFix amt="19999"/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18" name="Group 18"/>
            <p:cNvGrpSpPr>
              <a:grpSpLocks noGrp="1" noUngrp="1" noRot="1" noMove="1" noResize="1"/>
            </p:cNvGrpSpPr>
            <p:nvPr/>
          </p:nvGrpSpPr>
          <p:grpSpPr>
            <a:xfrm rot="4229437">
              <a:off x="-370491" y="1090039"/>
              <a:ext cx="5973763" cy="8149211"/>
              <a:chOff x="1316084" y="-8666245"/>
              <a:chExt cx="11947525" cy="16298422"/>
            </a:xfrm>
          </p:grpSpPr>
          <p:sp>
            <p:nvSpPr>
              <p:cNvPr id="19" name="Freeform 19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2411" y="-8666245"/>
                <a:ext cx="7591617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>
                  <a:alphaModFix amt="19999"/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Freeform 20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16084" y="40561"/>
                <a:ext cx="7591616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alphaModFix amt="19999"/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1" name="Freeform 21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71994" y="-3374831"/>
                <a:ext cx="7591615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>
                  <a:alphaModFix amt="19999"/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22" name="Freeform 2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435579" y="5617721"/>
              <a:ext cx="871158" cy="476761"/>
            </a:xfrm>
            <a:custGeom>
              <a:avLst/>
              <a:gdLst/>
              <a:ahLst/>
              <a:cxnLst/>
              <a:rect l="l" t="t" r="r" b="b"/>
              <a:pathLst>
                <a:path w="1306737" h="715142">
                  <a:moveTo>
                    <a:pt x="0" y="0"/>
                  </a:moveTo>
                  <a:lnTo>
                    <a:pt x="1306738" y="0"/>
                  </a:lnTo>
                  <a:lnTo>
                    <a:pt x="1306738" y="715142"/>
                  </a:lnTo>
                  <a:lnTo>
                    <a:pt x="0" y="71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7350" y="2934396"/>
              <a:ext cx="871158" cy="476761"/>
            </a:xfrm>
            <a:custGeom>
              <a:avLst/>
              <a:gdLst/>
              <a:ahLst/>
              <a:cxnLst/>
              <a:rect l="l" t="t" r="r" b="b"/>
              <a:pathLst>
                <a:path w="1306737" h="715142">
                  <a:moveTo>
                    <a:pt x="0" y="0"/>
                  </a:moveTo>
                  <a:lnTo>
                    <a:pt x="1306737" y="0"/>
                  </a:lnTo>
                  <a:lnTo>
                    <a:pt x="1306737" y="715142"/>
                  </a:lnTo>
                  <a:lnTo>
                    <a:pt x="0" y="71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1296" y="4769402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7" y="0"/>
                  </a:lnTo>
                  <a:lnTo>
                    <a:pt x="26110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TextBox 11">
            <a:extLst>
              <a:ext uri="{FF2B5EF4-FFF2-40B4-BE49-F238E27FC236}">
                <a16:creationId xmlns:a16="http://schemas.microsoft.com/office/drawing/2014/main" id="{A9C4995C-D9AE-EC07-71EB-9E3581313118}"/>
              </a:ext>
            </a:extLst>
          </p:cNvPr>
          <p:cNvSpPr txBox="1"/>
          <p:nvPr/>
        </p:nvSpPr>
        <p:spPr>
          <a:xfrm>
            <a:off x="650531" y="5574505"/>
            <a:ext cx="7679505" cy="516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243762"/>
                </a:solidFill>
                <a:latin typeface="Canva Sans 1 Bold"/>
              </a:rPr>
              <a:t>Amber Lee, Cindy Zhang, </a:t>
            </a:r>
            <a:r>
              <a:rPr lang="en-US" sz="2000" dirty="0" err="1">
                <a:solidFill>
                  <a:srgbClr val="243762"/>
                </a:solidFill>
                <a:latin typeface="Canva Sans 1 Bold"/>
              </a:rPr>
              <a:t>Hejia</a:t>
            </a:r>
            <a:r>
              <a:rPr lang="en-US" sz="2000" dirty="0">
                <a:solidFill>
                  <a:srgbClr val="243762"/>
                </a:solidFill>
                <a:latin typeface="Canva Sans 1 Bold"/>
              </a:rPr>
              <a:t> Zhang, Wafer Hsu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243762"/>
                </a:solidFill>
                <a:latin typeface="Canva Sans 1 Bold"/>
              </a:rPr>
              <a:t>Oretha </a:t>
            </a:r>
            <a:r>
              <a:rPr lang="en-US" sz="2000" dirty="0" err="1">
                <a:solidFill>
                  <a:srgbClr val="243762"/>
                </a:solidFill>
                <a:latin typeface="Canva Sans 1 Bold"/>
              </a:rPr>
              <a:t>Domfeh</a:t>
            </a:r>
            <a:r>
              <a:rPr lang="en-US" sz="2000" dirty="0">
                <a:solidFill>
                  <a:srgbClr val="243762"/>
                </a:solidFill>
                <a:latin typeface="Canva Sans 1 Bold"/>
              </a:rPr>
              <a:t> (TA)</a:t>
            </a:r>
          </a:p>
        </p:txBody>
      </p:sp>
    </p:spTree>
    <p:extLst>
      <p:ext uri="{BB962C8B-B14F-4D97-AF65-F5344CB8AC3E}">
        <p14:creationId xmlns:p14="http://schemas.microsoft.com/office/powerpoint/2010/main" val="2596210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4BE635-C468-5005-AE6E-2BA4512EE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272" y="4208955"/>
            <a:ext cx="2524477" cy="2324424"/>
          </a:xfrm>
          <a:prstGeom prst="rect">
            <a:avLst/>
          </a:prstGeom>
        </p:spPr>
      </p:pic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89146" y="-1764976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1"/>
                </a:lnTo>
                <a:lnTo>
                  <a:pt x="0" y="520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62642" y="512321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229437">
            <a:off x="7416317" y="-3081638"/>
            <a:ext cx="6862849" cy="6973506"/>
            <a:chOff x="0" y="0"/>
            <a:chExt cx="13725699" cy="13947012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355396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9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5147" y="1899777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4083" y="0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9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5560149" y="4507925"/>
            <a:ext cx="2057400" cy="212973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493"/>
              </a:lnSpc>
            </a:pPr>
            <a:endParaRPr sz="1200"/>
          </a:p>
        </p:txBody>
      </p:sp>
      <p:sp>
        <p:nvSpPr>
          <p:cNvPr id="137" name="Freeform 13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5579" y="6172200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8" name="Freeform 13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817350" y="2934396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7" y="0"/>
                </a:lnTo>
                <a:lnTo>
                  <a:pt x="1306737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6C146-F770-D2B1-2112-2BC63C1A5DF8}"/>
              </a:ext>
            </a:extLst>
          </p:cNvPr>
          <p:cNvSpPr/>
          <p:nvPr/>
        </p:nvSpPr>
        <p:spPr>
          <a:xfrm>
            <a:off x="8419859" y="4850821"/>
            <a:ext cx="1758835" cy="1641426"/>
          </a:xfrm>
          <a:prstGeom prst="rect">
            <a:avLst/>
          </a:prstGeom>
          <a:noFill/>
          <a:ln w="19050">
            <a:solidFill>
              <a:srgbClr val="FF7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7784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B46174C-7532-219F-D6D2-66471111E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47436"/>
          <a:stretch/>
        </p:blipFill>
        <p:spPr bwMode="auto">
          <a:xfrm>
            <a:off x="729147" y="1088949"/>
            <a:ext cx="7781503" cy="278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7BAF2E2-0771-38A6-C7DE-FB36B96A6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51" r="32227"/>
          <a:stretch/>
        </p:blipFill>
        <p:spPr bwMode="auto">
          <a:xfrm>
            <a:off x="1654027" y="3950716"/>
            <a:ext cx="520134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48">
            <a:extLst>
              <a:ext uri="{FF2B5EF4-FFF2-40B4-BE49-F238E27FC236}">
                <a16:creationId xmlns:a16="http://schemas.microsoft.com/office/drawing/2014/main" id="{A0E6386F-4F32-B13B-DEE0-77C67FBC1367}"/>
              </a:ext>
            </a:extLst>
          </p:cNvPr>
          <p:cNvSpPr txBox="1"/>
          <p:nvPr/>
        </p:nvSpPr>
        <p:spPr>
          <a:xfrm>
            <a:off x="0" y="497932"/>
            <a:ext cx="12192000" cy="41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600" b="1" dirty="0">
                <a:solidFill>
                  <a:srgbClr val="121A5D"/>
                </a:solidFill>
                <a:latin typeface="Canva Sans 1 Bold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22098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89146" y="-1764976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1"/>
                </a:lnTo>
                <a:lnTo>
                  <a:pt x="0" y="520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62642" y="512321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229437">
            <a:off x="7416317" y="-3081638"/>
            <a:ext cx="6862849" cy="6973506"/>
            <a:chOff x="0" y="0"/>
            <a:chExt cx="13725699" cy="13947012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355396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5147" y="1899777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4083" y="0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5560149" y="4507925"/>
            <a:ext cx="2057400" cy="212973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493"/>
              </a:lnSpc>
            </a:pPr>
            <a:endParaRPr sz="1200"/>
          </a:p>
        </p:txBody>
      </p:sp>
      <p:sp>
        <p:nvSpPr>
          <p:cNvPr id="137" name="Freeform 13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5579" y="6172200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8" name="Freeform 13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817350" y="2934396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7" y="0"/>
                </a:lnTo>
                <a:lnTo>
                  <a:pt x="1306737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9" name="TextBox 48">
            <a:extLst>
              <a:ext uri="{FF2B5EF4-FFF2-40B4-BE49-F238E27FC236}">
                <a16:creationId xmlns:a16="http://schemas.microsoft.com/office/drawing/2014/main" id="{823C93B3-48D5-CCA4-5CE4-46F68B7F6792}"/>
              </a:ext>
            </a:extLst>
          </p:cNvPr>
          <p:cNvSpPr txBox="1"/>
          <p:nvPr/>
        </p:nvSpPr>
        <p:spPr>
          <a:xfrm>
            <a:off x="0" y="444500"/>
            <a:ext cx="12192000" cy="39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200" b="1" dirty="0">
                <a:solidFill>
                  <a:srgbClr val="121A5D"/>
                </a:solidFill>
                <a:latin typeface="Canva Sans 1 Bold"/>
              </a:rPr>
              <a:t>Long Short-Term Memory Networks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D1CB345-9F8C-5799-19A2-E2D880285973}"/>
              </a:ext>
            </a:extLst>
          </p:cNvPr>
          <p:cNvGrpSpPr/>
          <p:nvPr/>
        </p:nvGrpSpPr>
        <p:grpSpPr>
          <a:xfrm>
            <a:off x="5989947" y="1599545"/>
            <a:ext cx="5087713" cy="2117084"/>
            <a:chOff x="768088" y="1066035"/>
            <a:chExt cx="4365473" cy="2117084"/>
          </a:xfrm>
        </p:grpSpPr>
        <p:sp>
          <p:nvSpPr>
            <p:cNvPr id="25" name="TextBox 25"/>
            <p:cNvSpPr txBox="1"/>
            <p:nvPr/>
          </p:nvSpPr>
          <p:spPr>
            <a:xfrm>
              <a:off x="770498" y="1216536"/>
              <a:ext cx="1702873" cy="1966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93"/>
                </a:lnSpc>
              </a:pPr>
              <a:endParaRPr sz="1200">
                <a:solidFill>
                  <a:srgbClr val="212EAB"/>
                </a:solidFill>
              </a:endParaRP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768088" y="1066035"/>
              <a:ext cx="4274581" cy="291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27"/>
                </a:lnSpc>
              </a:pPr>
              <a:r>
                <a:rPr lang="en-US" b="1" dirty="0">
                  <a:solidFill>
                    <a:srgbClr val="717EEE"/>
                  </a:solidFill>
                  <a:latin typeface="Canva Sans 1 Bold"/>
                </a:rPr>
                <a:t>What are LSTMs?</a:t>
              </a:r>
            </a:p>
          </p:txBody>
        </p:sp>
        <p:sp>
          <p:nvSpPr>
            <p:cNvPr id="153" name="TextBox 33">
              <a:extLst>
                <a:ext uri="{FF2B5EF4-FFF2-40B4-BE49-F238E27FC236}">
                  <a16:creationId xmlns:a16="http://schemas.microsoft.com/office/drawing/2014/main" id="{80AAB4BB-FC24-2A1B-B463-46A46D834F7C}"/>
                </a:ext>
              </a:extLst>
            </p:cNvPr>
            <p:cNvSpPr txBox="1"/>
            <p:nvPr/>
          </p:nvSpPr>
          <p:spPr>
            <a:xfrm>
              <a:off x="858979" y="1427231"/>
              <a:ext cx="4274582" cy="15081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LSTM networks are a type of recurrent neural networks, which contain cycles within the network activations to store contextual information. They take a sequence as input, making them appropriate for time series data.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A LSTM unit is comprised of a cell and three gates for input, forgetting, and output. The cell is for memory, and the three gates regulates the memory.</a:t>
              </a:r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32D755B-2200-F426-E50D-CE9C1B1F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71" y="1245572"/>
            <a:ext cx="4861876" cy="26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122DC59-4493-61AD-C6F4-52EA54BC4BA8}"/>
              </a:ext>
            </a:extLst>
          </p:cNvPr>
          <p:cNvGrpSpPr/>
          <p:nvPr/>
        </p:nvGrpSpPr>
        <p:grpSpPr>
          <a:xfrm>
            <a:off x="1044849" y="4393897"/>
            <a:ext cx="3208308" cy="1481776"/>
            <a:chOff x="770498" y="1066035"/>
            <a:chExt cx="3208308" cy="2117084"/>
          </a:xfrm>
        </p:grpSpPr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DDDB46AA-C806-6964-C7BF-D7CDDA87AA11}"/>
                </a:ext>
              </a:extLst>
            </p:cNvPr>
            <p:cNvSpPr txBox="1"/>
            <p:nvPr/>
          </p:nvSpPr>
          <p:spPr>
            <a:xfrm>
              <a:off x="770498" y="1216536"/>
              <a:ext cx="1702873" cy="196658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93"/>
                </a:lnSpc>
              </a:pPr>
              <a:endParaRPr sz="1200">
                <a:solidFill>
                  <a:srgbClr val="121A5D"/>
                </a:solidFill>
              </a:endParaRPr>
            </a:p>
          </p:txBody>
        </p:sp>
        <p:sp>
          <p:nvSpPr>
            <p:cNvPr id="14" name="TextBox 99">
              <a:extLst>
                <a:ext uri="{FF2B5EF4-FFF2-40B4-BE49-F238E27FC236}">
                  <a16:creationId xmlns:a16="http://schemas.microsoft.com/office/drawing/2014/main" id="{83839076-7B41-18F0-45CF-82CEE95402CD}"/>
                </a:ext>
              </a:extLst>
            </p:cNvPr>
            <p:cNvSpPr txBox="1"/>
            <p:nvPr/>
          </p:nvSpPr>
          <p:spPr>
            <a:xfrm>
              <a:off x="831911" y="1066035"/>
              <a:ext cx="3056005" cy="4168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27"/>
                </a:lnSpc>
              </a:pPr>
              <a:r>
                <a:rPr lang="en-US" b="1" dirty="0">
                  <a:solidFill>
                    <a:srgbClr val="717EEE"/>
                  </a:solidFill>
                  <a:latin typeface="Canva Sans 1 Bold"/>
                </a:rPr>
                <a:t>Implementation</a:t>
              </a:r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2CE03759-0283-213A-5631-60EAC2AB754D}"/>
                </a:ext>
              </a:extLst>
            </p:cNvPr>
            <p:cNvSpPr txBox="1"/>
            <p:nvPr/>
          </p:nvSpPr>
          <p:spPr>
            <a:xfrm>
              <a:off x="858979" y="1577500"/>
              <a:ext cx="3119827" cy="153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Choose parameters: from partial autocorrelation plots, a look-back window of 5 days was selected.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We used two LSTM layers, each with 100 units.</a:t>
              </a:r>
            </a:p>
          </p:txBody>
        </p:sp>
      </p:grpSp>
      <p:pic>
        <p:nvPicPr>
          <p:cNvPr id="18" name="Picture 17" descr="A graph of different sizes of data&#10;&#10;Description automatically generated">
            <a:extLst>
              <a:ext uri="{FF2B5EF4-FFF2-40B4-BE49-F238E27FC236}">
                <a16:creationId xmlns:a16="http://schemas.microsoft.com/office/drawing/2014/main" id="{B010FD10-B631-133B-CEC7-0B93DE30528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" t="3351" r="8431" b="2941"/>
          <a:stretch/>
        </p:blipFill>
        <p:spPr>
          <a:xfrm>
            <a:off x="4496915" y="4078382"/>
            <a:ext cx="6820889" cy="22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5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89146" y="-1764976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1"/>
                </a:lnTo>
                <a:lnTo>
                  <a:pt x="0" y="520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62642" y="512321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229437">
            <a:off x="7416317" y="-3081638"/>
            <a:ext cx="6862849" cy="6973506"/>
            <a:chOff x="0" y="0"/>
            <a:chExt cx="13725699" cy="13947012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355396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5147" y="1899777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4083" y="0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5560149" y="4507925"/>
            <a:ext cx="2057400" cy="212973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493"/>
              </a:lnSpc>
            </a:pPr>
            <a:endParaRPr sz="1200"/>
          </a:p>
        </p:txBody>
      </p:sp>
      <p:sp>
        <p:nvSpPr>
          <p:cNvPr id="137" name="Freeform 13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5579" y="6172200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8" name="Freeform 13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817350" y="2934396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7" y="0"/>
                </a:lnTo>
                <a:lnTo>
                  <a:pt x="1306737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9" name="TextBox 48">
            <a:extLst>
              <a:ext uri="{FF2B5EF4-FFF2-40B4-BE49-F238E27FC236}">
                <a16:creationId xmlns:a16="http://schemas.microsoft.com/office/drawing/2014/main" id="{823C93B3-48D5-CCA4-5CE4-46F68B7F6792}"/>
              </a:ext>
            </a:extLst>
          </p:cNvPr>
          <p:cNvSpPr txBox="1"/>
          <p:nvPr/>
        </p:nvSpPr>
        <p:spPr>
          <a:xfrm>
            <a:off x="0" y="444500"/>
            <a:ext cx="12192000" cy="396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200" b="1" dirty="0">
                <a:solidFill>
                  <a:srgbClr val="121A5D"/>
                </a:solidFill>
                <a:latin typeface="Canva Sans 1 Bold"/>
              </a:rPr>
              <a:t>Long Short-Term Memory Networks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22DC59-4493-61AD-C6F4-52EA54BC4BA8}"/>
              </a:ext>
            </a:extLst>
          </p:cNvPr>
          <p:cNvGrpSpPr/>
          <p:nvPr/>
        </p:nvGrpSpPr>
        <p:grpSpPr>
          <a:xfrm>
            <a:off x="1897695" y="1594800"/>
            <a:ext cx="4594974" cy="2059711"/>
            <a:chOff x="825963" y="1042885"/>
            <a:chExt cx="4594974" cy="2059711"/>
          </a:xfrm>
        </p:grpSpPr>
        <p:sp>
          <p:nvSpPr>
            <p:cNvPr id="14" name="TextBox 99">
              <a:extLst>
                <a:ext uri="{FF2B5EF4-FFF2-40B4-BE49-F238E27FC236}">
                  <a16:creationId xmlns:a16="http://schemas.microsoft.com/office/drawing/2014/main" id="{83839076-7B41-18F0-45CF-82CEE95402CD}"/>
                </a:ext>
              </a:extLst>
            </p:cNvPr>
            <p:cNvSpPr txBox="1"/>
            <p:nvPr/>
          </p:nvSpPr>
          <p:spPr>
            <a:xfrm>
              <a:off x="825963" y="1042885"/>
              <a:ext cx="4561958" cy="291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27"/>
                </a:lnSpc>
              </a:pPr>
              <a:r>
                <a:rPr lang="en-US" b="1" dirty="0">
                  <a:solidFill>
                    <a:srgbClr val="717EEE"/>
                  </a:solidFill>
                  <a:latin typeface="Canva Sans 1 Bold"/>
                </a:rPr>
                <a:t>Model Fitting</a:t>
              </a:r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2CE03759-0283-213A-5631-60EAC2AB754D}"/>
                </a:ext>
              </a:extLst>
            </p:cNvPr>
            <p:cNvSpPr txBox="1"/>
            <p:nvPr/>
          </p:nvSpPr>
          <p:spPr>
            <a:xfrm>
              <a:off x="858979" y="1379047"/>
              <a:ext cx="4561958" cy="17235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Fit the model in </a:t>
              </a:r>
              <a:r>
                <a:rPr lang="en-US" sz="1400" dirty="0" err="1">
                  <a:solidFill>
                    <a:srgbClr val="121A5D"/>
                  </a:solidFill>
                  <a:latin typeface="Canva Sans 1"/>
                </a:rPr>
                <a:t>Keras</a:t>
              </a:r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: 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Baseline model: univariate LSTM</a:t>
              </a:r>
            </a:p>
            <a:p>
              <a:pPr lvl="2"/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The input is the previous 5 days' stock prices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Proposed model: multivariate LSTM</a:t>
              </a:r>
            </a:p>
            <a:p>
              <a:pPr lvl="2"/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The inputs are the previous 5 days’ stock prices, daily sentiment score and headline volume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Evaluate model on test data.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rgbClr val="121A5D"/>
                </a:solidFill>
                <a:latin typeface="Canva Sans 1"/>
              </a:endParaRPr>
            </a:p>
          </p:txBody>
        </p:sp>
      </p:grpSp>
      <p:pic>
        <p:nvPicPr>
          <p:cNvPr id="9" name="Picture 8" descr="A graph of different types of graphs&#10;&#10;Description automatically generated">
            <a:extLst>
              <a:ext uri="{FF2B5EF4-FFF2-40B4-BE49-F238E27FC236}">
                <a16:creationId xmlns:a16="http://schemas.microsoft.com/office/drawing/2014/main" id="{F20C444C-5EFB-CE88-C727-3A6B589611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70" y="3905220"/>
            <a:ext cx="9278787" cy="2689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6ACE1B-895F-4655-68CD-2CC25F532E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00817" y="1351368"/>
            <a:ext cx="3493488" cy="22952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10BEF4-F16E-E136-874F-4DF1097FBAC6}"/>
              </a:ext>
            </a:extLst>
          </p:cNvPr>
          <p:cNvSpPr/>
          <p:nvPr/>
        </p:nvSpPr>
        <p:spPr>
          <a:xfrm>
            <a:off x="9041122" y="1448986"/>
            <a:ext cx="1220167" cy="1892328"/>
          </a:xfrm>
          <a:prstGeom prst="rect">
            <a:avLst/>
          </a:prstGeom>
          <a:noFill/>
          <a:ln w="19050">
            <a:solidFill>
              <a:srgbClr val="FF7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1059F31-7A1D-83FC-FA37-E4737412BF1B}"/>
              </a:ext>
            </a:extLst>
          </p:cNvPr>
          <p:cNvSpPr/>
          <p:nvPr/>
        </p:nvSpPr>
        <p:spPr>
          <a:xfrm>
            <a:off x="1476092" y="2055902"/>
            <a:ext cx="9239817" cy="3149676"/>
          </a:xfrm>
          <a:custGeom>
            <a:avLst/>
            <a:gdLst/>
            <a:ahLst/>
            <a:cxnLst/>
            <a:rect l="l" t="t" r="r" b="b"/>
            <a:pathLst>
              <a:path w="1681008" h="812800">
                <a:moveTo>
                  <a:pt x="18195" y="0"/>
                </a:moveTo>
                <a:lnTo>
                  <a:pt x="1662814" y="0"/>
                </a:lnTo>
                <a:cubicBezTo>
                  <a:pt x="1672862" y="0"/>
                  <a:pt x="1681008" y="8146"/>
                  <a:pt x="1681008" y="18195"/>
                </a:cubicBezTo>
                <a:lnTo>
                  <a:pt x="1681008" y="794605"/>
                </a:lnTo>
                <a:cubicBezTo>
                  <a:pt x="1681008" y="799431"/>
                  <a:pt x="1679091" y="804059"/>
                  <a:pt x="1675679" y="807471"/>
                </a:cubicBezTo>
                <a:cubicBezTo>
                  <a:pt x="1672267" y="810883"/>
                  <a:pt x="1667639" y="812800"/>
                  <a:pt x="1662814" y="812800"/>
                </a:cubicBezTo>
                <a:lnTo>
                  <a:pt x="18195" y="812800"/>
                </a:lnTo>
                <a:cubicBezTo>
                  <a:pt x="13369" y="812800"/>
                  <a:pt x="8741" y="810883"/>
                  <a:pt x="5329" y="807471"/>
                </a:cubicBezTo>
                <a:cubicBezTo>
                  <a:pt x="1917" y="804059"/>
                  <a:pt x="0" y="799431"/>
                  <a:pt x="0" y="794605"/>
                </a:cubicBezTo>
                <a:lnTo>
                  <a:pt x="0" y="18195"/>
                </a:lnTo>
                <a:cubicBezTo>
                  <a:pt x="0" y="13369"/>
                  <a:pt x="1917" y="8741"/>
                  <a:pt x="5329" y="5329"/>
                </a:cubicBezTo>
                <a:cubicBezTo>
                  <a:pt x="8741" y="1917"/>
                  <a:pt x="13369" y="0"/>
                  <a:pt x="18195" y="0"/>
                </a:cubicBezTo>
                <a:close/>
              </a:path>
            </a:pathLst>
          </a:custGeom>
          <a:solidFill>
            <a:srgbClr val="F7F7F7"/>
          </a:solidFill>
        </p:spPr>
      </p:sp>
      <p:sp>
        <p:nvSpPr>
          <p:cNvPr id="2" name="Freeform 2"/>
          <p:cNvSpPr>
            <a:spLocks/>
          </p:cNvSpPr>
          <p:nvPr/>
        </p:nvSpPr>
        <p:spPr>
          <a:xfrm>
            <a:off x="-1013617" y="-1333044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1"/>
                </a:lnTo>
                <a:lnTo>
                  <a:pt x="0" y="520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>
            <a:spLocks/>
          </p:cNvSpPr>
          <p:nvPr/>
        </p:nvSpPr>
        <p:spPr>
          <a:xfrm>
            <a:off x="8354072" y="491417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229437">
            <a:off x="5998329" y="-1002944"/>
            <a:ext cx="9017112" cy="6513764"/>
            <a:chOff x="1103423" y="2337186"/>
            <a:chExt cx="18034225" cy="13027528"/>
          </a:xfrm>
        </p:grpSpPr>
        <p:sp>
          <p:nvSpPr>
            <p:cNvPr id="5" name="Freeform 5"/>
            <p:cNvSpPr>
              <a:spLocks/>
            </p:cNvSpPr>
            <p:nvPr/>
          </p:nvSpPr>
          <p:spPr>
            <a:xfrm>
              <a:off x="1103423" y="7773099"/>
              <a:ext cx="7591617" cy="7591615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>
              <a:spLocks/>
            </p:cNvSpPr>
            <p:nvPr/>
          </p:nvSpPr>
          <p:spPr>
            <a:xfrm>
              <a:off x="4142749" y="2337186"/>
              <a:ext cx="7591616" cy="7591615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>
              <a:spLocks/>
            </p:cNvSpPr>
            <p:nvPr/>
          </p:nvSpPr>
          <p:spPr>
            <a:xfrm>
              <a:off x="11546031" y="4124491"/>
              <a:ext cx="7591617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7" name="Freeform 13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5579" y="6172200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8" name="Freeform 13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817350" y="2934396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7" y="0"/>
                </a:lnTo>
                <a:lnTo>
                  <a:pt x="1306737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99">
            <a:extLst>
              <a:ext uri="{FF2B5EF4-FFF2-40B4-BE49-F238E27FC236}">
                <a16:creationId xmlns:a16="http://schemas.microsoft.com/office/drawing/2014/main" id="{83839076-7B41-18F0-45CF-82CEE95402CD}"/>
              </a:ext>
            </a:extLst>
          </p:cNvPr>
          <p:cNvSpPr txBox="1"/>
          <p:nvPr/>
        </p:nvSpPr>
        <p:spPr>
          <a:xfrm>
            <a:off x="1859087" y="2737809"/>
            <a:ext cx="8473825" cy="1753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427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12EAB"/>
                </a:solidFill>
                <a:latin typeface="Canva Sans 1 Bold"/>
              </a:rPr>
              <a:t>Used web-scraping and performed sentiment analysis to transform large qualitative news information into quantitative measurement</a:t>
            </a:r>
          </a:p>
          <a:p>
            <a:pPr marL="285750" indent="-285750">
              <a:lnSpc>
                <a:spcPts val="2427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12EAB"/>
                </a:solidFill>
                <a:latin typeface="Canva Sans 1 Bold"/>
              </a:rPr>
              <a:t>Implemented multivariate LSTM to tackle massive sequential stock prices prediction</a:t>
            </a:r>
          </a:p>
          <a:p>
            <a:pPr marL="285750" indent="-285750">
              <a:lnSpc>
                <a:spcPts val="2427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12EAB"/>
                </a:solidFill>
                <a:latin typeface="Canva Sans 1 Bold"/>
              </a:rPr>
              <a:t>Our results indicated that by including qualitative news data as an input does significantly improve the prediction of stock price trends</a:t>
            </a:r>
          </a:p>
        </p:txBody>
      </p:sp>
      <p:sp>
        <p:nvSpPr>
          <p:cNvPr id="8" name="TextBox 48">
            <a:extLst>
              <a:ext uri="{FF2B5EF4-FFF2-40B4-BE49-F238E27FC236}">
                <a16:creationId xmlns:a16="http://schemas.microsoft.com/office/drawing/2014/main" id="{4CD7166D-BC1F-5440-7A07-65DE6CF4BE01}"/>
              </a:ext>
            </a:extLst>
          </p:cNvPr>
          <p:cNvSpPr txBox="1"/>
          <p:nvPr/>
        </p:nvSpPr>
        <p:spPr>
          <a:xfrm>
            <a:off x="0" y="931316"/>
            <a:ext cx="12192000" cy="41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600" b="1" dirty="0">
                <a:solidFill>
                  <a:srgbClr val="121A5D"/>
                </a:solidFill>
                <a:latin typeface="Canva Sans 1 Bold"/>
              </a:rPr>
              <a:t>Conclusion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DC42A83D-D995-B2AE-39F6-18BAC93682EA}"/>
              </a:ext>
            </a:extLst>
          </p:cNvPr>
          <p:cNvSpPr>
            <a:spLocks/>
          </p:cNvSpPr>
          <p:nvPr/>
        </p:nvSpPr>
        <p:spPr>
          <a:xfrm rot="4229437">
            <a:off x="2259651" y="5028965"/>
            <a:ext cx="3795808" cy="3795808"/>
          </a:xfrm>
          <a:custGeom>
            <a:avLst/>
            <a:gdLst/>
            <a:ahLst/>
            <a:cxnLst/>
            <a:rect l="l" t="t" r="r" b="b"/>
            <a:pathLst>
              <a:path w="7591616" h="7591616">
                <a:moveTo>
                  <a:pt x="0" y="0"/>
                </a:moveTo>
                <a:lnTo>
                  <a:pt x="7591616" y="0"/>
                </a:lnTo>
                <a:lnTo>
                  <a:pt x="7591616" y="7591616"/>
                </a:lnTo>
                <a:lnTo>
                  <a:pt x="0" y="7591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58EAD8F4-B03E-FE8C-D870-2C35A6397554}"/>
              </a:ext>
            </a:extLst>
          </p:cNvPr>
          <p:cNvSpPr>
            <a:spLocks/>
          </p:cNvSpPr>
          <p:nvPr/>
        </p:nvSpPr>
        <p:spPr>
          <a:xfrm>
            <a:off x="-1734791" y="245015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0930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78175" y="4368128"/>
            <a:ext cx="1740685" cy="27432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96000" y="-1134627"/>
            <a:ext cx="1740685" cy="27432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089146" y="-1764976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1"/>
                </a:lnTo>
                <a:lnTo>
                  <a:pt x="0" y="520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362642" y="512321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 rot="4229437">
            <a:off x="7416317" y="-3081638"/>
            <a:ext cx="6862849" cy="6973506"/>
            <a:chOff x="0" y="0"/>
            <a:chExt cx="13725699" cy="13947012"/>
          </a:xfrm>
        </p:grpSpPr>
        <p:sp>
          <p:nvSpPr>
            <p:cNvPr id="20" name="Freeform 20"/>
            <p:cNvSpPr/>
            <p:nvPr/>
          </p:nvSpPr>
          <p:spPr>
            <a:xfrm>
              <a:off x="0" y="6355396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9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775147" y="1899777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6134083" y="0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9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 rot="4229437">
            <a:off x="-3785780" y="2685447"/>
            <a:ext cx="6862849" cy="6973506"/>
            <a:chOff x="0" y="0"/>
            <a:chExt cx="13725699" cy="13947012"/>
          </a:xfrm>
        </p:grpSpPr>
        <p:sp>
          <p:nvSpPr>
            <p:cNvPr id="24" name="Freeform 24"/>
            <p:cNvSpPr/>
            <p:nvPr/>
          </p:nvSpPr>
          <p:spPr>
            <a:xfrm>
              <a:off x="0" y="6355396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9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2775147" y="1899777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134083" y="0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19999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-435579" y="6172200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817350" y="2934396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7" y="0"/>
                </a:lnTo>
                <a:lnTo>
                  <a:pt x="1306737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805264" y="3947870"/>
            <a:ext cx="1740685" cy="27432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7" y="0"/>
                </a:lnTo>
                <a:lnTo>
                  <a:pt x="26110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A72E9E7-3137-C147-69B4-EBC3644E4FC5}"/>
              </a:ext>
            </a:extLst>
          </p:cNvPr>
          <p:cNvGrpSpPr/>
          <p:nvPr/>
        </p:nvGrpSpPr>
        <p:grpSpPr>
          <a:xfrm>
            <a:off x="2375171" y="2344289"/>
            <a:ext cx="7441659" cy="2169423"/>
            <a:chOff x="2052536" y="2271497"/>
            <a:chExt cx="7441659" cy="2169423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6D0114E-3893-B4E6-C941-1A3606155533}"/>
                </a:ext>
              </a:extLst>
            </p:cNvPr>
            <p:cNvSpPr/>
            <p:nvPr/>
          </p:nvSpPr>
          <p:spPr>
            <a:xfrm>
              <a:off x="2503330" y="2271497"/>
              <a:ext cx="2169423" cy="2169423"/>
            </a:xfrm>
            <a:prstGeom prst="ellipse">
              <a:avLst/>
            </a:prstGeom>
            <a:solidFill>
              <a:srgbClr val="F87260"/>
            </a:solidFill>
            <a:ln>
              <a:noFill/>
            </a:ln>
            <a:effectLst>
              <a:glow rad="889000">
                <a:srgbClr val="F87260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5E33027-CEF7-6FF9-085B-EE04AA59B7CF}"/>
                </a:ext>
              </a:extLst>
            </p:cNvPr>
            <p:cNvSpPr/>
            <p:nvPr/>
          </p:nvSpPr>
          <p:spPr>
            <a:xfrm>
              <a:off x="4013863" y="2271497"/>
              <a:ext cx="2169423" cy="2169423"/>
            </a:xfrm>
            <a:prstGeom prst="ellipse">
              <a:avLst/>
            </a:prstGeom>
            <a:solidFill>
              <a:srgbClr val="717EEE"/>
            </a:solidFill>
            <a:ln>
              <a:noFill/>
            </a:ln>
            <a:effectLst>
              <a:glow rad="889000">
                <a:srgbClr val="717EE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42BF65-686D-5825-1C7C-2FD9E232D528}"/>
                </a:ext>
              </a:extLst>
            </p:cNvPr>
            <p:cNvSpPr/>
            <p:nvPr/>
          </p:nvSpPr>
          <p:spPr>
            <a:xfrm>
              <a:off x="5524396" y="2271497"/>
              <a:ext cx="2169423" cy="2169423"/>
            </a:xfrm>
            <a:prstGeom prst="ellipse">
              <a:avLst/>
            </a:prstGeom>
            <a:solidFill>
              <a:srgbClr val="FFBB54"/>
            </a:solidFill>
            <a:ln>
              <a:noFill/>
            </a:ln>
            <a:effectLst>
              <a:glow rad="889000">
                <a:srgbClr val="FFBB54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6250CAC-4B8A-D9ED-8C70-DD585C26A685}"/>
                </a:ext>
              </a:extLst>
            </p:cNvPr>
            <p:cNvSpPr/>
            <p:nvPr/>
          </p:nvSpPr>
          <p:spPr>
            <a:xfrm>
              <a:off x="7034929" y="2271497"/>
              <a:ext cx="2169423" cy="2169423"/>
            </a:xfrm>
            <a:prstGeom prst="ellipse">
              <a:avLst/>
            </a:prstGeom>
            <a:solidFill>
              <a:srgbClr val="50D0BC"/>
            </a:solidFill>
            <a:ln>
              <a:noFill/>
            </a:ln>
            <a:effectLst>
              <a:glow rad="889000">
                <a:srgbClr val="50D0BC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52536" y="2751881"/>
              <a:ext cx="7441659" cy="11435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502"/>
                </a:lnSpc>
              </a:pPr>
              <a:r>
                <a:rPr lang="en-US" sz="6788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va Sans 1 Bold"/>
                </a:rPr>
                <a:t>Thanks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396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1760454" y="1278018"/>
            <a:ext cx="9309514" cy="2022559"/>
          </a:xfrm>
          <a:custGeom>
            <a:avLst/>
            <a:gdLst/>
            <a:ahLst/>
            <a:cxnLst/>
            <a:rect l="l" t="t" r="r" b="b"/>
            <a:pathLst>
              <a:path w="1681008" h="812800">
                <a:moveTo>
                  <a:pt x="18195" y="0"/>
                </a:moveTo>
                <a:lnTo>
                  <a:pt x="1662814" y="0"/>
                </a:lnTo>
                <a:cubicBezTo>
                  <a:pt x="1672862" y="0"/>
                  <a:pt x="1681008" y="8146"/>
                  <a:pt x="1681008" y="18195"/>
                </a:cubicBezTo>
                <a:lnTo>
                  <a:pt x="1681008" y="794605"/>
                </a:lnTo>
                <a:cubicBezTo>
                  <a:pt x="1681008" y="799431"/>
                  <a:pt x="1679091" y="804059"/>
                  <a:pt x="1675679" y="807471"/>
                </a:cubicBezTo>
                <a:cubicBezTo>
                  <a:pt x="1672267" y="810883"/>
                  <a:pt x="1667639" y="812800"/>
                  <a:pt x="1662814" y="812800"/>
                </a:cubicBezTo>
                <a:lnTo>
                  <a:pt x="18195" y="812800"/>
                </a:lnTo>
                <a:cubicBezTo>
                  <a:pt x="13369" y="812800"/>
                  <a:pt x="8741" y="810883"/>
                  <a:pt x="5329" y="807471"/>
                </a:cubicBezTo>
                <a:cubicBezTo>
                  <a:pt x="1917" y="804059"/>
                  <a:pt x="0" y="799431"/>
                  <a:pt x="0" y="794605"/>
                </a:cubicBezTo>
                <a:lnTo>
                  <a:pt x="0" y="18195"/>
                </a:lnTo>
                <a:cubicBezTo>
                  <a:pt x="0" y="13369"/>
                  <a:pt x="1917" y="8741"/>
                  <a:pt x="5329" y="5329"/>
                </a:cubicBezTo>
                <a:cubicBezTo>
                  <a:pt x="8741" y="1917"/>
                  <a:pt x="13369" y="0"/>
                  <a:pt x="18195" y="0"/>
                </a:cubicBezTo>
                <a:close/>
              </a:path>
            </a:pathLst>
          </a:custGeom>
          <a:solidFill>
            <a:srgbClr val="F7F7F7"/>
          </a:solidFill>
        </p:spPr>
      </p:sp>
      <p:sp>
        <p:nvSpPr>
          <p:cNvPr id="10" name="TextBox 10"/>
          <p:cNvSpPr txBox="1"/>
          <p:nvPr/>
        </p:nvSpPr>
        <p:spPr>
          <a:xfrm>
            <a:off x="1760454" y="1432391"/>
            <a:ext cx="4501331" cy="212973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493"/>
              </a:lnSpc>
            </a:pPr>
            <a:endParaRPr sz="1200"/>
          </a:p>
        </p:txBody>
      </p:sp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89146" y="-1764976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1"/>
                </a:lnTo>
                <a:lnTo>
                  <a:pt x="0" y="520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62642" y="512321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229437">
            <a:off x="7416317" y="-3081638"/>
            <a:ext cx="6862849" cy="6973506"/>
            <a:chOff x="0" y="0"/>
            <a:chExt cx="13725699" cy="13947012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355396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5147" y="1899777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4083" y="0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871296" y="4769402"/>
            <a:ext cx="1740685" cy="27432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7" y="0"/>
                </a:lnTo>
                <a:lnTo>
                  <a:pt x="26110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57261" y="3540147"/>
            <a:ext cx="9309514" cy="2345623"/>
          </a:xfrm>
          <a:custGeom>
            <a:avLst/>
            <a:gdLst/>
            <a:ahLst/>
            <a:cxnLst/>
            <a:rect l="l" t="t" r="r" b="b"/>
            <a:pathLst>
              <a:path w="1681008" h="812800">
                <a:moveTo>
                  <a:pt x="18195" y="0"/>
                </a:moveTo>
                <a:lnTo>
                  <a:pt x="1662814" y="0"/>
                </a:lnTo>
                <a:cubicBezTo>
                  <a:pt x="1672862" y="0"/>
                  <a:pt x="1681008" y="8146"/>
                  <a:pt x="1681008" y="18195"/>
                </a:cubicBezTo>
                <a:lnTo>
                  <a:pt x="1681008" y="794605"/>
                </a:lnTo>
                <a:cubicBezTo>
                  <a:pt x="1681008" y="799431"/>
                  <a:pt x="1679091" y="804059"/>
                  <a:pt x="1675679" y="807471"/>
                </a:cubicBezTo>
                <a:cubicBezTo>
                  <a:pt x="1672267" y="810883"/>
                  <a:pt x="1667639" y="812800"/>
                  <a:pt x="1662814" y="812800"/>
                </a:cubicBezTo>
                <a:lnTo>
                  <a:pt x="18195" y="812800"/>
                </a:lnTo>
                <a:cubicBezTo>
                  <a:pt x="13369" y="812800"/>
                  <a:pt x="8741" y="810883"/>
                  <a:pt x="5329" y="807471"/>
                </a:cubicBezTo>
                <a:cubicBezTo>
                  <a:pt x="1917" y="804059"/>
                  <a:pt x="0" y="799431"/>
                  <a:pt x="0" y="794605"/>
                </a:cubicBezTo>
                <a:lnTo>
                  <a:pt x="0" y="18195"/>
                </a:lnTo>
                <a:cubicBezTo>
                  <a:pt x="0" y="13369"/>
                  <a:pt x="1917" y="8741"/>
                  <a:pt x="5329" y="5329"/>
                </a:cubicBezTo>
                <a:cubicBezTo>
                  <a:pt x="8741" y="1917"/>
                  <a:pt x="13369" y="0"/>
                  <a:pt x="18195" y="0"/>
                </a:cubicBezTo>
                <a:close/>
              </a:path>
            </a:pathLst>
          </a:custGeom>
          <a:solidFill>
            <a:srgbClr val="F7F7F7"/>
          </a:solidFill>
        </p:spPr>
      </p:sp>
      <p:sp>
        <p:nvSpPr>
          <p:cNvPr id="14" name="TextBox 14"/>
          <p:cNvSpPr txBox="1"/>
          <p:nvPr/>
        </p:nvSpPr>
        <p:spPr>
          <a:xfrm>
            <a:off x="1714086" y="3823774"/>
            <a:ext cx="4501331" cy="2129730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493"/>
              </a:lnSpc>
            </a:pPr>
            <a:endParaRPr sz="1200"/>
          </a:p>
        </p:txBody>
      </p:sp>
      <p:grpSp>
        <p:nvGrpSpPr>
          <p:cNvPr id="38" name="Group 38"/>
          <p:cNvGrpSpPr/>
          <p:nvPr/>
        </p:nvGrpSpPr>
        <p:grpSpPr>
          <a:xfrm>
            <a:off x="3376823" y="1669324"/>
            <a:ext cx="7493834" cy="1239946"/>
            <a:chOff x="-1" y="204421"/>
            <a:chExt cx="4281179" cy="2479892"/>
          </a:xfrm>
        </p:grpSpPr>
        <p:sp>
          <p:nvSpPr>
            <p:cNvPr id="39" name="TextBox 39"/>
            <p:cNvSpPr txBox="1"/>
            <p:nvPr/>
          </p:nvSpPr>
          <p:spPr>
            <a:xfrm>
              <a:off x="0" y="204421"/>
              <a:ext cx="3612009" cy="527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7"/>
                </a:lnSpc>
              </a:pPr>
              <a:r>
                <a:rPr lang="en-US" sz="2400" b="1" dirty="0">
                  <a:solidFill>
                    <a:srgbClr val="717EEE"/>
                  </a:solidFill>
                  <a:latin typeface="Canva Sans 1 Bold"/>
                </a:rPr>
                <a:t>Background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-1" y="868431"/>
              <a:ext cx="4281179" cy="18158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21A5D"/>
                  </a:solidFill>
                  <a:latin typeface="Canva Sans 1"/>
                </a:rPr>
                <a:t>New technology and data science approaches in financial market forecasting</a:t>
              </a:r>
            </a:p>
            <a:p>
              <a:pPr marL="285750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21A5D"/>
                  </a:solidFill>
                  <a:latin typeface="Canva Sans 1"/>
                </a:rPr>
                <a:t>Most of the well-known investment methodologies are quantitative analysis</a:t>
              </a:r>
            </a:p>
            <a:p>
              <a:pPr marL="285750" indent="-285750">
                <a:spcBef>
                  <a:spcPts val="3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21A5D"/>
                  </a:solidFill>
                  <a:latin typeface="Canva Sans 1"/>
                </a:rPr>
                <a:t>Ways to improve financial investment forecasting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420598" y="3839896"/>
            <a:ext cx="7406285" cy="1768703"/>
            <a:chOff x="-1" y="-165227"/>
            <a:chExt cx="4606424" cy="3537401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165227"/>
              <a:ext cx="3612009" cy="527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67"/>
                </a:lnSpc>
              </a:pPr>
              <a:r>
                <a:rPr lang="en-US" sz="2400" b="1" dirty="0">
                  <a:solidFill>
                    <a:srgbClr val="717EEE"/>
                  </a:solidFill>
                  <a:latin typeface="Canva Sans 1 Bold"/>
                </a:rPr>
                <a:t>Objective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-1" y="602188"/>
              <a:ext cx="4606424" cy="27699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21A5D"/>
                  </a:solidFill>
                  <a:latin typeface="Canva Sans 1"/>
                </a:rPr>
                <a:t>Employ comprehensive qualitative and qualitative approach to create a predictive model</a:t>
              </a:r>
            </a:p>
            <a:p>
              <a:pPr marL="742950" lvl="1" indent="-285750">
                <a:buFontTx/>
                <a:buChar char="-"/>
              </a:pPr>
              <a:r>
                <a:rPr lang="en-US" dirty="0">
                  <a:solidFill>
                    <a:srgbClr val="121A5D"/>
                  </a:solidFill>
                  <a:latin typeface="Canva Sans 1"/>
                </a:rPr>
                <a:t>Historical Stock Trends &amp; Real-Time News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121A5D"/>
                  </a:solidFill>
                  <a:latin typeface="Canva Sans 1"/>
                </a:rPr>
                <a:t>Harness the power of ubiquitous data to empower investors of all scales in making more accurate and effective investment decisions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0" y="497932"/>
            <a:ext cx="12192000" cy="41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600" b="1" dirty="0">
                <a:solidFill>
                  <a:srgbClr val="121A5D"/>
                </a:solidFill>
                <a:latin typeface="Canva Sans 1 Bold"/>
              </a:rPr>
              <a:t>Introduction</a:t>
            </a:r>
          </a:p>
        </p:txBody>
      </p:sp>
      <p:sp>
        <p:nvSpPr>
          <p:cNvPr id="50" name="Freeform 50"/>
          <p:cNvSpPr/>
          <p:nvPr/>
        </p:nvSpPr>
        <p:spPr>
          <a:xfrm>
            <a:off x="-435579" y="6172200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817350" y="2934396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7" y="0"/>
                </a:lnTo>
                <a:lnTo>
                  <a:pt x="1306737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AB22B-C1B8-719F-EBF6-B9FC03E14FFA}"/>
              </a:ext>
            </a:extLst>
          </p:cNvPr>
          <p:cNvGrpSpPr/>
          <p:nvPr/>
        </p:nvGrpSpPr>
        <p:grpSpPr>
          <a:xfrm>
            <a:off x="2033329" y="1717797"/>
            <a:ext cx="1143000" cy="1143000"/>
            <a:chOff x="2058216" y="1869312"/>
            <a:chExt cx="1143000" cy="1143000"/>
          </a:xfrm>
        </p:grpSpPr>
        <p:sp>
          <p:nvSpPr>
            <p:cNvPr id="53" name="Oval 17">
              <a:extLst>
                <a:ext uri="{FF2B5EF4-FFF2-40B4-BE49-F238E27FC236}">
                  <a16:creationId xmlns:a16="http://schemas.microsoft.com/office/drawing/2014/main" id="{369F93DD-2F61-8C1E-4760-357154DB3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216" y="1869312"/>
              <a:ext cx="1143000" cy="1143000"/>
            </a:xfrm>
            <a:prstGeom prst="ellipse">
              <a:avLst/>
            </a:prstGeom>
            <a:solidFill>
              <a:srgbClr val="FF77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21A5D"/>
                </a:solidFill>
              </a:endParaRPr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CD12F879-0C9D-4CA3-298E-C5B61FE67A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16037" y="2195117"/>
              <a:ext cx="627358" cy="491391"/>
            </a:xfrm>
            <a:custGeom>
              <a:avLst/>
              <a:gdLst>
                <a:gd name="T0" fmla="*/ 385 w 607"/>
                <a:gd name="T1" fmla="*/ 140 h 476"/>
                <a:gd name="T2" fmla="*/ 277 w 607"/>
                <a:gd name="T3" fmla="*/ 41 h 476"/>
                <a:gd name="T4" fmla="*/ 224 w 607"/>
                <a:gd name="T5" fmla="*/ 58 h 476"/>
                <a:gd name="T6" fmla="*/ 4 w 607"/>
                <a:gd name="T7" fmla="*/ 1 h 476"/>
                <a:gd name="T8" fmla="*/ 0 w 607"/>
                <a:gd name="T9" fmla="*/ 469 h 476"/>
                <a:gd name="T10" fmla="*/ 607 w 607"/>
                <a:gd name="T11" fmla="*/ 469 h 476"/>
                <a:gd name="T12" fmla="*/ 600 w 607"/>
                <a:gd name="T13" fmla="*/ 165 h 476"/>
                <a:gd name="T14" fmla="*/ 260 w 607"/>
                <a:gd name="T15" fmla="*/ 61 h 476"/>
                <a:gd name="T16" fmla="*/ 222 w 607"/>
                <a:gd name="T17" fmla="*/ 187 h 476"/>
                <a:gd name="T18" fmla="*/ 222 w 607"/>
                <a:gd name="T19" fmla="*/ 73 h 476"/>
                <a:gd name="T20" fmla="*/ 162 w 607"/>
                <a:gd name="T21" fmla="*/ 206 h 476"/>
                <a:gd name="T22" fmla="*/ 185 w 607"/>
                <a:gd name="T23" fmla="*/ 199 h 476"/>
                <a:gd name="T24" fmla="*/ 125 w 607"/>
                <a:gd name="T25" fmla="*/ 103 h 476"/>
                <a:gd name="T26" fmla="*/ 111 w 607"/>
                <a:gd name="T27" fmla="*/ 214 h 476"/>
                <a:gd name="T28" fmla="*/ 111 w 607"/>
                <a:gd name="T29" fmla="*/ 101 h 476"/>
                <a:gd name="T30" fmla="*/ 51 w 607"/>
                <a:gd name="T31" fmla="*/ 173 h 476"/>
                <a:gd name="T32" fmla="*/ 74 w 607"/>
                <a:gd name="T33" fmla="*/ 188 h 476"/>
                <a:gd name="T34" fmla="*/ 371 w 607"/>
                <a:gd name="T35" fmla="*/ 146 h 476"/>
                <a:gd name="T36" fmla="*/ 334 w 607"/>
                <a:gd name="T37" fmla="*/ 238 h 476"/>
                <a:gd name="T38" fmla="*/ 334 w 607"/>
                <a:gd name="T39" fmla="*/ 111 h 476"/>
                <a:gd name="T40" fmla="*/ 533 w 607"/>
                <a:gd name="T41" fmla="*/ 179 h 476"/>
                <a:gd name="T42" fmla="*/ 533 w 607"/>
                <a:gd name="T43" fmla="*/ 310 h 476"/>
                <a:gd name="T44" fmla="*/ 496 w 607"/>
                <a:gd name="T45" fmla="*/ 179 h 476"/>
                <a:gd name="T46" fmla="*/ 482 w 607"/>
                <a:gd name="T47" fmla="*/ 322 h 476"/>
                <a:gd name="T48" fmla="*/ 482 w 607"/>
                <a:gd name="T49" fmla="*/ 179 h 476"/>
                <a:gd name="T50" fmla="*/ 422 w 607"/>
                <a:gd name="T51" fmla="*/ 336 h 476"/>
                <a:gd name="T52" fmla="*/ 445 w 607"/>
                <a:gd name="T53" fmla="*/ 330 h 476"/>
                <a:gd name="T54" fmla="*/ 570 w 607"/>
                <a:gd name="T55" fmla="*/ 179 h 476"/>
                <a:gd name="T56" fmla="*/ 408 w 607"/>
                <a:gd name="T57" fmla="*/ 179 h 476"/>
                <a:gd name="T58" fmla="*/ 385 w 607"/>
                <a:gd name="T59" fmla="*/ 305 h 476"/>
                <a:gd name="T60" fmla="*/ 408 w 607"/>
                <a:gd name="T61" fmla="*/ 179 h 476"/>
                <a:gd name="T62" fmla="*/ 297 w 607"/>
                <a:gd name="T63" fmla="*/ 189 h 476"/>
                <a:gd name="T64" fmla="*/ 282 w 607"/>
                <a:gd name="T65" fmla="*/ 172 h 476"/>
                <a:gd name="T66" fmla="*/ 279 w 607"/>
                <a:gd name="T67" fmla="*/ 170 h 476"/>
                <a:gd name="T68" fmla="*/ 277 w 607"/>
                <a:gd name="T69" fmla="*/ 171 h 476"/>
                <a:gd name="T70" fmla="*/ 277 w 607"/>
                <a:gd name="T71" fmla="*/ 56 h 476"/>
                <a:gd name="T72" fmla="*/ 37 w 607"/>
                <a:gd name="T73" fmla="*/ 163 h 476"/>
                <a:gd name="T74" fmla="*/ 593 w 607"/>
                <a:gd name="T75" fmla="*/ 462 h 476"/>
                <a:gd name="T76" fmla="*/ 77 w 607"/>
                <a:gd name="T77" fmla="*/ 207 h 476"/>
                <a:gd name="T78" fmla="*/ 114 w 607"/>
                <a:gd name="T79" fmla="*/ 233 h 476"/>
                <a:gd name="T80" fmla="*/ 117 w 607"/>
                <a:gd name="T81" fmla="*/ 234 h 476"/>
                <a:gd name="T82" fmla="*/ 118 w 607"/>
                <a:gd name="T83" fmla="*/ 234 h 476"/>
                <a:gd name="T84" fmla="*/ 120 w 607"/>
                <a:gd name="T85" fmla="*/ 233 h 476"/>
                <a:gd name="T86" fmla="*/ 404 w 607"/>
                <a:gd name="T87" fmla="*/ 352 h 476"/>
                <a:gd name="T88" fmla="*/ 406 w 607"/>
                <a:gd name="T89" fmla="*/ 353 h 476"/>
                <a:gd name="T90" fmla="*/ 408 w 607"/>
                <a:gd name="T91" fmla="*/ 353 h 476"/>
                <a:gd name="T92" fmla="*/ 415 w 607"/>
                <a:gd name="T93" fmla="*/ 353 h 476"/>
                <a:gd name="T94" fmla="*/ 454 w 607"/>
                <a:gd name="T95" fmla="*/ 343 h 476"/>
                <a:gd name="T96" fmla="*/ 565 w 607"/>
                <a:gd name="T97" fmla="*/ 317 h 476"/>
                <a:gd name="T98" fmla="*/ 593 w 607"/>
                <a:gd name="T99" fmla="*/ 462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7" h="476">
                  <a:moveTo>
                    <a:pt x="600" y="165"/>
                  </a:moveTo>
                  <a:cubicBezTo>
                    <a:pt x="411" y="165"/>
                    <a:pt x="411" y="165"/>
                    <a:pt x="411" y="165"/>
                  </a:cubicBezTo>
                  <a:cubicBezTo>
                    <a:pt x="385" y="140"/>
                    <a:pt x="385" y="140"/>
                    <a:pt x="385" y="140"/>
                  </a:cubicBezTo>
                  <a:cubicBezTo>
                    <a:pt x="384" y="138"/>
                    <a:pt x="382" y="136"/>
                    <a:pt x="380" y="135"/>
                  </a:cubicBezTo>
                  <a:cubicBezTo>
                    <a:pt x="283" y="43"/>
                    <a:pt x="283" y="43"/>
                    <a:pt x="283" y="43"/>
                  </a:cubicBezTo>
                  <a:cubicBezTo>
                    <a:pt x="282" y="41"/>
                    <a:pt x="279" y="41"/>
                    <a:pt x="277" y="41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1" y="55"/>
                    <a:pt x="230" y="55"/>
                    <a:pt x="229" y="55"/>
                  </a:cubicBezTo>
                  <a:cubicBezTo>
                    <a:pt x="227" y="55"/>
                    <a:pt x="225" y="56"/>
                    <a:pt x="224" y="58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0" y="473"/>
                    <a:pt x="3" y="476"/>
                    <a:pt x="7" y="476"/>
                  </a:cubicBezTo>
                  <a:cubicBezTo>
                    <a:pt x="600" y="476"/>
                    <a:pt x="600" y="476"/>
                    <a:pt x="600" y="476"/>
                  </a:cubicBezTo>
                  <a:cubicBezTo>
                    <a:pt x="604" y="476"/>
                    <a:pt x="607" y="473"/>
                    <a:pt x="607" y="469"/>
                  </a:cubicBezTo>
                  <a:cubicBezTo>
                    <a:pt x="607" y="301"/>
                    <a:pt x="607" y="301"/>
                    <a:pt x="607" y="301"/>
                  </a:cubicBezTo>
                  <a:cubicBezTo>
                    <a:pt x="607" y="172"/>
                    <a:pt x="607" y="172"/>
                    <a:pt x="607" y="172"/>
                  </a:cubicBezTo>
                  <a:cubicBezTo>
                    <a:pt x="607" y="168"/>
                    <a:pt x="604" y="165"/>
                    <a:pt x="600" y="165"/>
                  </a:cubicBezTo>
                  <a:close/>
                  <a:moveTo>
                    <a:pt x="236" y="183"/>
                  </a:moveTo>
                  <a:cubicBezTo>
                    <a:pt x="236" y="68"/>
                    <a:pt x="236" y="68"/>
                    <a:pt x="236" y="68"/>
                  </a:cubicBezTo>
                  <a:cubicBezTo>
                    <a:pt x="260" y="61"/>
                    <a:pt x="260" y="61"/>
                    <a:pt x="260" y="61"/>
                  </a:cubicBezTo>
                  <a:cubicBezTo>
                    <a:pt x="260" y="176"/>
                    <a:pt x="260" y="176"/>
                    <a:pt x="260" y="176"/>
                  </a:cubicBezTo>
                  <a:lnTo>
                    <a:pt x="236" y="183"/>
                  </a:lnTo>
                  <a:close/>
                  <a:moveTo>
                    <a:pt x="222" y="187"/>
                  </a:moveTo>
                  <a:cubicBezTo>
                    <a:pt x="199" y="194"/>
                    <a:pt x="199" y="194"/>
                    <a:pt x="199" y="194"/>
                  </a:cubicBezTo>
                  <a:cubicBezTo>
                    <a:pt x="199" y="80"/>
                    <a:pt x="199" y="80"/>
                    <a:pt x="199" y="80"/>
                  </a:cubicBezTo>
                  <a:cubicBezTo>
                    <a:pt x="222" y="73"/>
                    <a:pt x="222" y="73"/>
                    <a:pt x="222" y="73"/>
                  </a:cubicBezTo>
                  <a:lnTo>
                    <a:pt x="222" y="187"/>
                  </a:lnTo>
                  <a:close/>
                  <a:moveTo>
                    <a:pt x="185" y="199"/>
                  </a:moveTo>
                  <a:cubicBezTo>
                    <a:pt x="162" y="206"/>
                    <a:pt x="162" y="206"/>
                    <a:pt x="162" y="206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85" y="84"/>
                    <a:pt x="185" y="84"/>
                    <a:pt x="185" y="84"/>
                  </a:cubicBezTo>
                  <a:lnTo>
                    <a:pt x="185" y="199"/>
                  </a:lnTo>
                  <a:close/>
                  <a:moveTo>
                    <a:pt x="148" y="210"/>
                  </a:moveTo>
                  <a:cubicBezTo>
                    <a:pt x="125" y="217"/>
                    <a:pt x="125" y="217"/>
                    <a:pt x="125" y="217"/>
                  </a:cubicBezTo>
                  <a:cubicBezTo>
                    <a:pt x="125" y="103"/>
                    <a:pt x="125" y="103"/>
                    <a:pt x="125" y="103"/>
                  </a:cubicBezTo>
                  <a:cubicBezTo>
                    <a:pt x="148" y="96"/>
                    <a:pt x="148" y="96"/>
                    <a:pt x="148" y="96"/>
                  </a:cubicBezTo>
                  <a:lnTo>
                    <a:pt x="148" y="210"/>
                  </a:lnTo>
                  <a:close/>
                  <a:moveTo>
                    <a:pt x="111" y="214"/>
                  </a:moveTo>
                  <a:cubicBezTo>
                    <a:pt x="88" y="198"/>
                    <a:pt x="88" y="198"/>
                    <a:pt x="88" y="198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111" y="101"/>
                    <a:pt x="111" y="101"/>
                    <a:pt x="111" y="101"/>
                  </a:cubicBezTo>
                  <a:lnTo>
                    <a:pt x="111" y="214"/>
                  </a:lnTo>
                  <a:close/>
                  <a:moveTo>
                    <a:pt x="74" y="188"/>
                  </a:moveTo>
                  <a:cubicBezTo>
                    <a:pt x="51" y="173"/>
                    <a:pt x="51" y="173"/>
                    <a:pt x="51" y="17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74" y="71"/>
                    <a:pt x="74" y="71"/>
                    <a:pt x="74" y="71"/>
                  </a:cubicBezTo>
                  <a:lnTo>
                    <a:pt x="74" y="188"/>
                  </a:lnTo>
                  <a:close/>
                  <a:moveTo>
                    <a:pt x="348" y="256"/>
                  </a:moveTo>
                  <a:cubicBezTo>
                    <a:pt x="348" y="124"/>
                    <a:pt x="348" y="124"/>
                    <a:pt x="348" y="124"/>
                  </a:cubicBezTo>
                  <a:cubicBezTo>
                    <a:pt x="371" y="146"/>
                    <a:pt x="371" y="146"/>
                    <a:pt x="371" y="146"/>
                  </a:cubicBezTo>
                  <a:cubicBezTo>
                    <a:pt x="371" y="286"/>
                    <a:pt x="371" y="286"/>
                    <a:pt x="371" y="286"/>
                  </a:cubicBezTo>
                  <a:lnTo>
                    <a:pt x="348" y="256"/>
                  </a:lnTo>
                  <a:close/>
                  <a:moveTo>
                    <a:pt x="334" y="238"/>
                  </a:moveTo>
                  <a:cubicBezTo>
                    <a:pt x="311" y="208"/>
                    <a:pt x="311" y="208"/>
                    <a:pt x="311" y="208"/>
                  </a:cubicBezTo>
                  <a:cubicBezTo>
                    <a:pt x="311" y="89"/>
                    <a:pt x="311" y="89"/>
                    <a:pt x="311" y="89"/>
                  </a:cubicBezTo>
                  <a:cubicBezTo>
                    <a:pt x="334" y="111"/>
                    <a:pt x="334" y="111"/>
                    <a:pt x="334" y="111"/>
                  </a:cubicBezTo>
                  <a:lnTo>
                    <a:pt x="334" y="238"/>
                  </a:lnTo>
                  <a:close/>
                  <a:moveTo>
                    <a:pt x="533" y="310"/>
                  </a:moveTo>
                  <a:cubicBezTo>
                    <a:pt x="533" y="179"/>
                    <a:pt x="533" y="179"/>
                    <a:pt x="533" y="179"/>
                  </a:cubicBezTo>
                  <a:cubicBezTo>
                    <a:pt x="556" y="179"/>
                    <a:pt x="556" y="179"/>
                    <a:pt x="556" y="179"/>
                  </a:cubicBezTo>
                  <a:cubicBezTo>
                    <a:pt x="556" y="304"/>
                    <a:pt x="556" y="304"/>
                    <a:pt x="556" y="304"/>
                  </a:cubicBezTo>
                  <a:lnTo>
                    <a:pt x="533" y="310"/>
                  </a:lnTo>
                  <a:close/>
                  <a:moveTo>
                    <a:pt x="519" y="313"/>
                  </a:moveTo>
                  <a:cubicBezTo>
                    <a:pt x="496" y="318"/>
                    <a:pt x="496" y="318"/>
                    <a:pt x="496" y="318"/>
                  </a:cubicBezTo>
                  <a:cubicBezTo>
                    <a:pt x="496" y="179"/>
                    <a:pt x="496" y="179"/>
                    <a:pt x="496" y="179"/>
                  </a:cubicBezTo>
                  <a:cubicBezTo>
                    <a:pt x="519" y="179"/>
                    <a:pt x="519" y="179"/>
                    <a:pt x="519" y="179"/>
                  </a:cubicBezTo>
                  <a:lnTo>
                    <a:pt x="519" y="313"/>
                  </a:lnTo>
                  <a:close/>
                  <a:moveTo>
                    <a:pt x="482" y="322"/>
                  </a:moveTo>
                  <a:cubicBezTo>
                    <a:pt x="459" y="327"/>
                    <a:pt x="459" y="327"/>
                    <a:pt x="459" y="327"/>
                  </a:cubicBezTo>
                  <a:cubicBezTo>
                    <a:pt x="459" y="179"/>
                    <a:pt x="459" y="179"/>
                    <a:pt x="459" y="179"/>
                  </a:cubicBezTo>
                  <a:cubicBezTo>
                    <a:pt x="482" y="179"/>
                    <a:pt x="482" y="179"/>
                    <a:pt x="482" y="179"/>
                  </a:cubicBezTo>
                  <a:lnTo>
                    <a:pt x="482" y="322"/>
                  </a:lnTo>
                  <a:close/>
                  <a:moveTo>
                    <a:pt x="445" y="330"/>
                  </a:moveTo>
                  <a:cubicBezTo>
                    <a:pt x="422" y="336"/>
                    <a:pt x="422" y="336"/>
                    <a:pt x="422" y="336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45" y="179"/>
                    <a:pt x="445" y="179"/>
                    <a:pt x="445" y="179"/>
                  </a:cubicBezTo>
                  <a:lnTo>
                    <a:pt x="445" y="330"/>
                  </a:lnTo>
                  <a:close/>
                  <a:moveTo>
                    <a:pt x="593" y="296"/>
                  </a:moveTo>
                  <a:cubicBezTo>
                    <a:pt x="570" y="301"/>
                    <a:pt x="570" y="301"/>
                    <a:pt x="570" y="301"/>
                  </a:cubicBezTo>
                  <a:cubicBezTo>
                    <a:pt x="570" y="179"/>
                    <a:pt x="570" y="179"/>
                    <a:pt x="570" y="179"/>
                  </a:cubicBezTo>
                  <a:cubicBezTo>
                    <a:pt x="593" y="179"/>
                    <a:pt x="593" y="179"/>
                    <a:pt x="593" y="179"/>
                  </a:cubicBezTo>
                  <a:lnTo>
                    <a:pt x="593" y="296"/>
                  </a:lnTo>
                  <a:close/>
                  <a:moveTo>
                    <a:pt x="408" y="179"/>
                  </a:moveTo>
                  <a:cubicBezTo>
                    <a:pt x="408" y="179"/>
                    <a:pt x="408" y="179"/>
                    <a:pt x="408" y="179"/>
                  </a:cubicBezTo>
                  <a:cubicBezTo>
                    <a:pt x="408" y="335"/>
                    <a:pt x="408" y="335"/>
                    <a:pt x="408" y="335"/>
                  </a:cubicBezTo>
                  <a:cubicBezTo>
                    <a:pt x="385" y="305"/>
                    <a:pt x="385" y="305"/>
                    <a:pt x="385" y="305"/>
                  </a:cubicBezTo>
                  <a:cubicBezTo>
                    <a:pt x="385" y="160"/>
                    <a:pt x="385" y="160"/>
                    <a:pt x="385" y="160"/>
                  </a:cubicBezTo>
                  <a:cubicBezTo>
                    <a:pt x="403" y="177"/>
                    <a:pt x="403" y="177"/>
                    <a:pt x="403" y="177"/>
                  </a:cubicBezTo>
                  <a:cubicBezTo>
                    <a:pt x="404" y="178"/>
                    <a:pt x="406" y="179"/>
                    <a:pt x="408" y="179"/>
                  </a:cubicBezTo>
                  <a:close/>
                  <a:moveTo>
                    <a:pt x="277" y="56"/>
                  </a:moveTo>
                  <a:cubicBezTo>
                    <a:pt x="297" y="75"/>
                    <a:pt x="297" y="75"/>
                    <a:pt x="297" y="75"/>
                  </a:cubicBezTo>
                  <a:cubicBezTo>
                    <a:pt x="297" y="189"/>
                    <a:pt x="297" y="189"/>
                    <a:pt x="297" y="189"/>
                  </a:cubicBezTo>
                  <a:cubicBezTo>
                    <a:pt x="284" y="173"/>
                    <a:pt x="284" y="173"/>
                    <a:pt x="284" y="173"/>
                  </a:cubicBezTo>
                  <a:cubicBezTo>
                    <a:pt x="284" y="173"/>
                    <a:pt x="283" y="172"/>
                    <a:pt x="283" y="172"/>
                  </a:cubicBezTo>
                  <a:cubicBezTo>
                    <a:pt x="283" y="172"/>
                    <a:pt x="282" y="172"/>
                    <a:pt x="282" y="172"/>
                  </a:cubicBezTo>
                  <a:cubicBezTo>
                    <a:pt x="282" y="171"/>
                    <a:pt x="281" y="171"/>
                    <a:pt x="281" y="171"/>
                  </a:cubicBezTo>
                  <a:cubicBezTo>
                    <a:pt x="281" y="171"/>
                    <a:pt x="281" y="171"/>
                    <a:pt x="281" y="171"/>
                  </a:cubicBezTo>
                  <a:cubicBezTo>
                    <a:pt x="280" y="171"/>
                    <a:pt x="279" y="170"/>
                    <a:pt x="279" y="170"/>
                  </a:cubicBezTo>
                  <a:cubicBezTo>
                    <a:pt x="279" y="170"/>
                    <a:pt x="279" y="170"/>
                    <a:pt x="279" y="170"/>
                  </a:cubicBezTo>
                  <a:cubicBezTo>
                    <a:pt x="279" y="170"/>
                    <a:pt x="279" y="170"/>
                    <a:pt x="279" y="170"/>
                  </a:cubicBezTo>
                  <a:cubicBezTo>
                    <a:pt x="278" y="170"/>
                    <a:pt x="277" y="170"/>
                    <a:pt x="277" y="171"/>
                  </a:cubicBezTo>
                  <a:cubicBezTo>
                    <a:pt x="274" y="172"/>
                    <a:pt x="274" y="172"/>
                    <a:pt x="274" y="172"/>
                  </a:cubicBezTo>
                  <a:cubicBezTo>
                    <a:pt x="274" y="57"/>
                    <a:pt x="274" y="57"/>
                    <a:pt x="274" y="57"/>
                  </a:cubicBezTo>
                  <a:lnTo>
                    <a:pt x="277" y="56"/>
                  </a:lnTo>
                  <a:close/>
                  <a:moveTo>
                    <a:pt x="14" y="22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14" y="147"/>
                    <a:pt x="14" y="147"/>
                    <a:pt x="14" y="147"/>
                  </a:cubicBezTo>
                  <a:lnTo>
                    <a:pt x="14" y="22"/>
                  </a:lnTo>
                  <a:close/>
                  <a:moveTo>
                    <a:pt x="593" y="462"/>
                  </a:moveTo>
                  <a:cubicBezTo>
                    <a:pt x="14" y="462"/>
                    <a:pt x="14" y="462"/>
                    <a:pt x="14" y="462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77" y="207"/>
                    <a:pt x="77" y="207"/>
                    <a:pt x="77" y="207"/>
                  </a:cubicBezTo>
                  <a:cubicBezTo>
                    <a:pt x="77" y="207"/>
                    <a:pt x="77" y="207"/>
                    <a:pt x="77" y="207"/>
                  </a:cubicBezTo>
                  <a:cubicBezTo>
                    <a:pt x="114" y="233"/>
                    <a:pt x="114" y="233"/>
                    <a:pt x="114" y="233"/>
                  </a:cubicBezTo>
                  <a:cubicBezTo>
                    <a:pt x="114" y="233"/>
                    <a:pt x="114" y="233"/>
                    <a:pt x="114" y="233"/>
                  </a:cubicBezTo>
                  <a:cubicBezTo>
                    <a:pt x="115" y="233"/>
                    <a:pt x="115" y="233"/>
                    <a:pt x="116" y="233"/>
                  </a:cubicBezTo>
                  <a:cubicBezTo>
                    <a:pt x="116" y="233"/>
                    <a:pt x="116" y="233"/>
                    <a:pt x="116" y="233"/>
                  </a:cubicBezTo>
                  <a:cubicBezTo>
                    <a:pt x="116" y="233"/>
                    <a:pt x="117" y="234"/>
                    <a:pt x="117" y="234"/>
                  </a:cubicBezTo>
                  <a:cubicBezTo>
                    <a:pt x="117" y="234"/>
                    <a:pt x="117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9" y="234"/>
                    <a:pt x="119" y="234"/>
                    <a:pt x="119" y="234"/>
                  </a:cubicBezTo>
                  <a:cubicBezTo>
                    <a:pt x="119" y="234"/>
                    <a:pt x="120" y="234"/>
                    <a:pt x="120" y="233"/>
                  </a:cubicBezTo>
                  <a:cubicBezTo>
                    <a:pt x="120" y="233"/>
                    <a:pt x="120" y="233"/>
                    <a:pt x="120" y="233"/>
                  </a:cubicBezTo>
                  <a:cubicBezTo>
                    <a:pt x="276" y="186"/>
                    <a:pt x="276" y="186"/>
                    <a:pt x="276" y="186"/>
                  </a:cubicBezTo>
                  <a:cubicBezTo>
                    <a:pt x="402" y="350"/>
                    <a:pt x="402" y="350"/>
                    <a:pt x="402" y="350"/>
                  </a:cubicBezTo>
                  <a:cubicBezTo>
                    <a:pt x="403" y="351"/>
                    <a:pt x="403" y="351"/>
                    <a:pt x="404" y="352"/>
                  </a:cubicBezTo>
                  <a:cubicBezTo>
                    <a:pt x="404" y="352"/>
                    <a:pt x="404" y="352"/>
                    <a:pt x="404" y="352"/>
                  </a:cubicBezTo>
                  <a:cubicBezTo>
                    <a:pt x="405" y="352"/>
                    <a:pt x="405" y="353"/>
                    <a:pt x="405" y="353"/>
                  </a:cubicBezTo>
                  <a:cubicBezTo>
                    <a:pt x="405" y="353"/>
                    <a:pt x="406" y="353"/>
                    <a:pt x="406" y="353"/>
                  </a:cubicBezTo>
                  <a:cubicBezTo>
                    <a:pt x="406" y="353"/>
                    <a:pt x="407" y="353"/>
                    <a:pt x="407" y="353"/>
                  </a:cubicBezTo>
                  <a:cubicBezTo>
                    <a:pt x="407" y="353"/>
                    <a:pt x="407" y="353"/>
                    <a:pt x="408" y="353"/>
                  </a:cubicBezTo>
                  <a:cubicBezTo>
                    <a:pt x="408" y="353"/>
                    <a:pt x="408" y="353"/>
                    <a:pt x="408" y="353"/>
                  </a:cubicBezTo>
                  <a:cubicBezTo>
                    <a:pt x="408" y="353"/>
                    <a:pt x="409" y="353"/>
                    <a:pt x="409" y="353"/>
                  </a:cubicBezTo>
                  <a:cubicBezTo>
                    <a:pt x="412" y="352"/>
                    <a:pt x="412" y="352"/>
                    <a:pt x="412" y="352"/>
                  </a:cubicBezTo>
                  <a:cubicBezTo>
                    <a:pt x="413" y="353"/>
                    <a:pt x="414" y="353"/>
                    <a:pt x="415" y="353"/>
                  </a:cubicBezTo>
                  <a:cubicBezTo>
                    <a:pt x="417" y="353"/>
                    <a:pt x="419" y="352"/>
                    <a:pt x="421" y="350"/>
                  </a:cubicBezTo>
                  <a:cubicBezTo>
                    <a:pt x="453" y="343"/>
                    <a:pt x="453" y="343"/>
                    <a:pt x="453" y="343"/>
                  </a:cubicBezTo>
                  <a:cubicBezTo>
                    <a:pt x="453" y="343"/>
                    <a:pt x="454" y="343"/>
                    <a:pt x="454" y="343"/>
                  </a:cubicBezTo>
                  <a:cubicBezTo>
                    <a:pt x="491" y="334"/>
                    <a:pt x="491" y="334"/>
                    <a:pt x="491" y="334"/>
                  </a:cubicBezTo>
                  <a:cubicBezTo>
                    <a:pt x="491" y="334"/>
                    <a:pt x="491" y="334"/>
                    <a:pt x="491" y="334"/>
                  </a:cubicBezTo>
                  <a:cubicBezTo>
                    <a:pt x="565" y="317"/>
                    <a:pt x="565" y="317"/>
                    <a:pt x="565" y="317"/>
                  </a:cubicBezTo>
                  <a:cubicBezTo>
                    <a:pt x="565" y="317"/>
                    <a:pt x="565" y="317"/>
                    <a:pt x="565" y="317"/>
                  </a:cubicBezTo>
                  <a:cubicBezTo>
                    <a:pt x="593" y="310"/>
                    <a:pt x="593" y="310"/>
                    <a:pt x="593" y="310"/>
                  </a:cubicBezTo>
                  <a:lnTo>
                    <a:pt x="593" y="46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121A5D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61CF1E-03AD-E0D1-256E-B11B1100D3F2}"/>
              </a:ext>
            </a:extLst>
          </p:cNvPr>
          <p:cNvGrpSpPr/>
          <p:nvPr/>
        </p:nvGrpSpPr>
        <p:grpSpPr>
          <a:xfrm>
            <a:off x="2033329" y="4141458"/>
            <a:ext cx="1143000" cy="1143000"/>
            <a:chOff x="2008442" y="4192174"/>
            <a:chExt cx="1143000" cy="1143000"/>
          </a:xfrm>
        </p:grpSpPr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C19D9073-017E-24D5-ECE5-D7B9C4B85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8442" y="4192174"/>
              <a:ext cx="1143000" cy="1143000"/>
            </a:xfrm>
            <a:prstGeom prst="ellipse">
              <a:avLst/>
            </a:prstGeom>
            <a:solidFill>
              <a:srgbClr val="50D0B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87509DDC-572E-A0EC-5E35-A83479F267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57404" y="4385751"/>
              <a:ext cx="645076" cy="755846"/>
            </a:xfrm>
            <a:custGeom>
              <a:avLst/>
              <a:gdLst>
                <a:gd name="T0" fmla="*/ 122 w 419"/>
                <a:gd name="T1" fmla="*/ 141 h 491"/>
                <a:gd name="T2" fmla="*/ 156 w 419"/>
                <a:gd name="T3" fmla="*/ 239 h 491"/>
                <a:gd name="T4" fmla="*/ 169 w 419"/>
                <a:gd name="T5" fmla="*/ 276 h 491"/>
                <a:gd name="T6" fmla="*/ 194 w 419"/>
                <a:gd name="T7" fmla="*/ 293 h 491"/>
                <a:gd name="T8" fmla="*/ 220 w 419"/>
                <a:gd name="T9" fmla="*/ 276 h 491"/>
                <a:gd name="T10" fmla="*/ 233 w 419"/>
                <a:gd name="T11" fmla="*/ 239 h 491"/>
                <a:gd name="T12" fmla="*/ 266 w 419"/>
                <a:gd name="T13" fmla="*/ 141 h 491"/>
                <a:gd name="T14" fmla="*/ 194 w 419"/>
                <a:gd name="T15" fmla="*/ 283 h 491"/>
                <a:gd name="T16" fmla="*/ 207 w 419"/>
                <a:gd name="T17" fmla="*/ 276 h 491"/>
                <a:gd name="T18" fmla="*/ 223 w 419"/>
                <a:gd name="T19" fmla="*/ 263 h 491"/>
                <a:gd name="T20" fmla="*/ 169 w 419"/>
                <a:gd name="T21" fmla="*/ 266 h 491"/>
                <a:gd name="T22" fmla="*/ 165 w 419"/>
                <a:gd name="T23" fmla="*/ 244 h 491"/>
                <a:gd name="T24" fmla="*/ 223 w 419"/>
                <a:gd name="T25" fmla="*/ 263 h 491"/>
                <a:gd name="T26" fmla="*/ 223 w 419"/>
                <a:gd name="T27" fmla="*/ 235 h 491"/>
                <a:gd name="T28" fmla="*/ 199 w 419"/>
                <a:gd name="T29" fmla="*/ 168 h 491"/>
                <a:gd name="T30" fmla="*/ 221 w 419"/>
                <a:gd name="T31" fmla="*/ 134 h 491"/>
                <a:gd name="T32" fmla="*/ 194 w 419"/>
                <a:gd name="T33" fmla="*/ 159 h 491"/>
                <a:gd name="T34" fmla="*/ 168 w 419"/>
                <a:gd name="T35" fmla="*/ 134 h 491"/>
                <a:gd name="T36" fmla="*/ 190 w 419"/>
                <a:gd name="T37" fmla="*/ 168 h 491"/>
                <a:gd name="T38" fmla="*/ 165 w 419"/>
                <a:gd name="T39" fmla="*/ 235 h 491"/>
                <a:gd name="T40" fmla="*/ 132 w 419"/>
                <a:gd name="T41" fmla="*/ 141 h 491"/>
                <a:gd name="T42" fmla="*/ 257 w 419"/>
                <a:gd name="T43" fmla="*/ 141 h 491"/>
                <a:gd name="T44" fmla="*/ 407 w 419"/>
                <a:gd name="T45" fmla="*/ 250 h 491"/>
                <a:gd name="T46" fmla="*/ 374 w 419"/>
                <a:gd name="T47" fmla="*/ 183 h 491"/>
                <a:gd name="T48" fmla="*/ 374 w 419"/>
                <a:gd name="T49" fmla="*/ 118 h 491"/>
                <a:gd name="T50" fmla="*/ 193 w 419"/>
                <a:gd name="T51" fmla="*/ 0 h 491"/>
                <a:gd name="T52" fmla="*/ 61 w 419"/>
                <a:gd name="T53" fmla="*/ 288 h 491"/>
                <a:gd name="T54" fmla="*/ 72 w 419"/>
                <a:gd name="T55" fmla="*/ 454 h 491"/>
                <a:gd name="T56" fmla="*/ 197 w 419"/>
                <a:gd name="T57" fmla="*/ 491 h 491"/>
                <a:gd name="T58" fmla="*/ 259 w 419"/>
                <a:gd name="T59" fmla="*/ 480 h 491"/>
                <a:gd name="T60" fmla="*/ 345 w 419"/>
                <a:gd name="T61" fmla="*/ 413 h 491"/>
                <a:gd name="T62" fmla="*/ 378 w 419"/>
                <a:gd name="T63" fmla="*/ 391 h 491"/>
                <a:gd name="T64" fmla="*/ 378 w 419"/>
                <a:gd name="T65" fmla="*/ 360 h 491"/>
                <a:gd name="T66" fmla="*/ 388 w 419"/>
                <a:gd name="T67" fmla="*/ 339 h 491"/>
                <a:gd name="T68" fmla="*/ 394 w 419"/>
                <a:gd name="T69" fmla="*/ 319 h 491"/>
                <a:gd name="T70" fmla="*/ 390 w 419"/>
                <a:gd name="T71" fmla="*/ 304 h 491"/>
                <a:gd name="T72" fmla="*/ 409 w 419"/>
                <a:gd name="T73" fmla="*/ 289 h 491"/>
                <a:gd name="T74" fmla="*/ 407 w 419"/>
                <a:gd name="T75" fmla="*/ 250 h 491"/>
                <a:gd name="T76" fmla="*/ 385 w 419"/>
                <a:gd name="T77" fmla="*/ 286 h 491"/>
                <a:gd name="T78" fmla="*/ 380 w 419"/>
                <a:gd name="T79" fmla="*/ 307 h 491"/>
                <a:gd name="T80" fmla="*/ 385 w 419"/>
                <a:gd name="T81" fmla="*/ 317 h 491"/>
                <a:gd name="T82" fmla="*/ 376 w 419"/>
                <a:gd name="T83" fmla="*/ 331 h 491"/>
                <a:gd name="T84" fmla="*/ 375 w 419"/>
                <a:gd name="T85" fmla="*/ 344 h 491"/>
                <a:gd name="T86" fmla="*/ 369 w 419"/>
                <a:gd name="T87" fmla="*/ 365 h 491"/>
                <a:gd name="T88" fmla="*/ 347 w 419"/>
                <a:gd name="T89" fmla="*/ 404 h 491"/>
                <a:gd name="T90" fmla="*/ 261 w 419"/>
                <a:gd name="T91" fmla="*/ 386 h 491"/>
                <a:gd name="T92" fmla="*/ 250 w 419"/>
                <a:gd name="T93" fmla="*/ 476 h 491"/>
                <a:gd name="T94" fmla="*/ 89 w 419"/>
                <a:gd name="T95" fmla="*/ 307 h 491"/>
                <a:gd name="T96" fmla="*/ 9 w 419"/>
                <a:gd name="T97" fmla="*/ 167 h 491"/>
                <a:gd name="T98" fmla="*/ 193 w 419"/>
                <a:gd name="T99" fmla="*/ 9 h 491"/>
                <a:gd name="T100" fmla="*/ 365 w 419"/>
                <a:gd name="T101" fmla="*/ 120 h 491"/>
                <a:gd name="T102" fmla="*/ 365 w 419"/>
                <a:gd name="T103" fmla="*/ 180 h 491"/>
                <a:gd name="T104" fmla="*/ 399 w 419"/>
                <a:gd name="T105" fmla="*/ 255 h 491"/>
                <a:gd name="T106" fmla="*/ 405 w 419"/>
                <a:gd name="T107" fmla="*/ 28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9" h="491">
                  <a:moveTo>
                    <a:pt x="194" y="69"/>
                  </a:moveTo>
                  <a:cubicBezTo>
                    <a:pt x="155" y="69"/>
                    <a:pt x="122" y="101"/>
                    <a:pt x="122" y="141"/>
                  </a:cubicBezTo>
                  <a:cubicBezTo>
                    <a:pt x="122" y="161"/>
                    <a:pt x="130" y="180"/>
                    <a:pt x="144" y="195"/>
                  </a:cubicBezTo>
                  <a:cubicBezTo>
                    <a:pt x="148" y="199"/>
                    <a:pt x="156" y="210"/>
                    <a:pt x="156" y="239"/>
                  </a:cubicBezTo>
                  <a:cubicBezTo>
                    <a:pt x="156" y="263"/>
                    <a:pt x="156" y="263"/>
                    <a:pt x="156" y="263"/>
                  </a:cubicBezTo>
                  <a:cubicBezTo>
                    <a:pt x="156" y="270"/>
                    <a:pt x="162" y="276"/>
                    <a:pt x="169" y="276"/>
                  </a:cubicBezTo>
                  <a:cubicBezTo>
                    <a:pt x="172" y="276"/>
                    <a:pt x="172" y="276"/>
                    <a:pt x="172" y="276"/>
                  </a:cubicBezTo>
                  <a:cubicBezTo>
                    <a:pt x="174" y="285"/>
                    <a:pt x="183" y="293"/>
                    <a:pt x="194" y="293"/>
                  </a:cubicBezTo>
                  <a:cubicBezTo>
                    <a:pt x="205" y="293"/>
                    <a:pt x="214" y="285"/>
                    <a:pt x="217" y="276"/>
                  </a:cubicBezTo>
                  <a:cubicBezTo>
                    <a:pt x="220" y="276"/>
                    <a:pt x="220" y="276"/>
                    <a:pt x="220" y="276"/>
                  </a:cubicBezTo>
                  <a:cubicBezTo>
                    <a:pt x="227" y="276"/>
                    <a:pt x="233" y="270"/>
                    <a:pt x="233" y="263"/>
                  </a:cubicBezTo>
                  <a:cubicBezTo>
                    <a:pt x="233" y="239"/>
                    <a:pt x="233" y="239"/>
                    <a:pt x="233" y="239"/>
                  </a:cubicBezTo>
                  <a:cubicBezTo>
                    <a:pt x="233" y="210"/>
                    <a:pt x="241" y="199"/>
                    <a:pt x="244" y="195"/>
                  </a:cubicBezTo>
                  <a:cubicBezTo>
                    <a:pt x="258" y="180"/>
                    <a:pt x="266" y="161"/>
                    <a:pt x="266" y="141"/>
                  </a:cubicBezTo>
                  <a:cubicBezTo>
                    <a:pt x="266" y="101"/>
                    <a:pt x="234" y="69"/>
                    <a:pt x="194" y="69"/>
                  </a:cubicBezTo>
                  <a:close/>
                  <a:moveTo>
                    <a:pt x="194" y="283"/>
                  </a:moveTo>
                  <a:cubicBezTo>
                    <a:pt x="189" y="283"/>
                    <a:pt x="184" y="280"/>
                    <a:pt x="182" y="276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05" y="280"/>
                    <a:pt x="200" y="283"/>
                    <a:pt x="194" y="283"/>
                  </a:cubicBezTo>
                  <a:close/>
                  <a:moveTo>
                    <a:pt x="223" y="263"/>
                  </a:moveTo>
                  <a:cubicBezTo>
                    <a:pt x="223" y="265"/>
                    <a:pt x="222" y="266"/>
                    <a:pt x="220" y="266"/>
                  </a:cubicBezTo>
                  <a:cubicBezTo>
                    <a:pt x="169" y="266"/>
                    <a:pt x="169" y="266"/>
                    <a:pt x="169" y="266"/>
                  </a:cubicBezTo>
                  <a:cubicBezTo>
                    <a:pt x="167" y="266"/>
                    <a:pt x="165" y="265"/>
                    <a:pt x="165" y="263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223" y="244"/>
                    <a:pt x="223" y="244"/>
                    <a:pt x="223" y="244"/>
                  </a:cubicBezTo>
                  <a:lnTo>
                    <a:pt x="223" y="263"/>
                  </a:lnTo>
                  <a:close/>
                  <a:moveTo>
                    <a:pt x="237" y="188"/>
                  </a:moveTo>
                  <a:cubicBezTo>
                    <a:pt x="232" y="194"/>
                    <a:pt x="224" y="207"/>
                    <a:pt x="223" y="235"/>
                  </a:cubicBezTo>
                  <a:cubicBezTo>
                    <a:pt x="199" y="235"/>
                    <a:pt x="199" y="235"/>
                    <a:pt x="199" y="235"/>
                  </a:cubicBezTo>
                  <a:cubicBezTo>
                    <a:pt x="199" y="168"/>
                    <a:pt x="199" y="168"/>
                    <a:pt x="199" y="168"/>
                  </a:cubicBezTo>
                  <a:cubicBezTo>
                    <a:pt x="218" y="165"/>
                    <a:pt x="224" y="141"/>
                    <a:pt x="224" y="140"/>
                  </a:cubicBezTo>
                  <a:cubicBezTo>
                    <a:pt x="225" y="137"/>
                    <a:pt x="223" y="135"/>
                    <a:pt x="221" y="134"/>
                  </a:cubicBezTo>
                  <a:cubicBezTo>
                    <a:pt x="218" y="133"/>
                    <a:pt x="216" y="135"/>
                    <a:pt x="215" y="137"/>
                  </a:cubicBezTo>
                  <a:cubicBezTo>
                    <a:pt x="215" y="138"/>
                    <a:pt x="210" y="159"/>
                    <a:pt x="194" y="159"/>
                  </a:cubicBezTo>
                  <a:cubicBezTo>
                    <a:pt x="179" y="159"/>
                    <a:pt x="173" y="138"/>
                    <a:pt x="173" y="137"/>
                  </a:cubicBezTo>
                  <a:cubicBezTo>
                    <a:pt x="173" y="135"/>
                    <a:pt x="170" y="133"/>
                    <a:pt x="168" y="134"/>
                  </a:cubicBezTo>
                  <a:cubicBezTo>
                    <a:pt x="165" y="135"/>
                    <a:pt x="164" y="137"/>
                    <a:pt x="164" y="140"/>
                  </a:cubicBezTo>
                  <a:cubicBezTo>
                    <a:pt x="165" y="141"/>
                    <a:pt x="170" y="165"/>
                    <a:pt x="190" y="168"/>
                  </a:cubicBezTo>
                  <a:cubicBezTo>
                    <a:pt x="190" y="235"/>
                    <a:pt x="190" y="235"/>
                    <a:pt x="190" y="235"/>
                  </a:cubicBezTo>
                  <a:cubicBezTo>
                    <a:pt x="165" y="235"/>
                    <a:pt x="165" y="235"/>
                    <a:pt x="165" y="235"/>
                  </a:cubicBezTo>
                  <a:cubicBezTo>
                    <a:pt x="164" y="207"/>
                    <a:pt x="156" y="194"/>
                    <a:pt x="151" y="188"/>
                  </a:cubicBezTo>
                  <a:cubicBezTo>
                    <a:pt x="139" y="176"/>
                    <a:pt x="132" y="158"/>
                    <a:pt x="132" y="141"/>
                  </a:cubicBezTo>
                  <a:cubicBezTo>
                    <a:pt x="132" y="107"/>
                    <a:pt x="160" y="79"/>
                    <a:pt x="194" y="79"/>
                  </a:cubicBezTo>
                  <a:cubicBezTo>
                    <a:pt x="229" y="79"/>
                    <a:pt x="257" y="107"/>
                    <a:pt x="257" y="141"/>
                  </a:cubicBezTo>
                  <a:cubicBezTo>
                    <a:pt x="257" y="158"/>
                    <a:pt x="250" y="176"/>
                    <a:pt x="237" y="188"/>
                  </a:cubicBezTo>
                  <a:close/>
                  <a:moveTo>
                    <a:pt x="407" y="250"/>
                  </a:moveTo>
                  <a:cubicBezTo>
                    <a:pt x="395" y="232"/>
                    <a:pt x="374" y="197"/>
                    <a:pt x="372" y="188"/>
                  </a:cubicBezTo>
                  <a:cubicBezTo>
                    <a:pt x="373" y="187"/>
                    <a:pt x="373" y="185"/>
                    <a:pt x="374" y="183"/>
                  </a:cubicBezTo>
                  <a:cubicBezTo>
                    <a:pt x="376" y="176"/>
                    <a:pt x="379" y="166"/>
                    <a:pt x="379" y="158"/>
                  </a:cubicBezTo>
                  <a:cubicBezTo>
                    <a:pt x="379" y="146"/>
                    <a:pt x="377" y="129"/>
                    <a:pt x="374" y="118"/>
                  </a:cubicBezTo>
                  <a:cubicBezTo>
                    <a:pt x="373" y="112"/>
                    <a:pt x="364" y="83"/>
                    <a:pt x="338" y="55"/>
                  </a:cubicBezTo>
                  <a:cubicBezTo>
                    <a:pt x="303" y="18"/>
                    <a:pt x="255" y="0"/>
                    <a:pt x="193" y="0"/>
                  </a:cubicBezTo>
                  <a:cubicBezTo>
                    <a:pt x="65" y="0"/>
                    <a:pt x="0" y="56"/>
                    <a:pt x="0" y="167"/>
                  </a:cubicBezTo>
                  <a:cubicBezTo>
                    <a:pt x="0" y="231"/>
                    <a:pt x="37" y="266"/>
                    <a:pt x="61" y="288"/>
                  </a:cubicBezTo>
                  <a:cubicBezTo>
                    <a:pt x="70" y="297"/>
                    <a:pt x="78" y="304"/>
                    <a:pt x="80" y="310"/>
                  </a:cubicBezTo>
                  <a:cubicBezTo>
                    <a:pt x="97" y="376"/>
                    <a:pt x="82" y="429"/>
                    <a:pt x="72" y="454"/>
                  </a:cubicBezTo>
                  <a:cubicBezTo>
                    <a:pt x="71" y="456"/>
                    <a:pt x="72" y="459"/>
                    <a:pt x="74" y="460"/>
                  </a:cubicBezTo>
                  <a:cubicBezTo>
                    <a:pt x="112" y="480"/>
                    <a:pt x="154" y="491"/>
                    <a:pt x="197" y="491"/>
                  </a:cubicBezTo>
                  <a:cubicBezTo>
                    <a:pt x="217" y="491"/>
                    <a:pt x="236" y="489"/>
                    <a:pt x="256" y="484"/>
                  </a:cubicBezTo>
                  <a:cubicBezTo>
                    <a:pt x="258" y="484"/>
                    <a:pt x="259" y="482"/>
                    <a:pt x="259" y="480"/>
                  </a:cubicBezTo>
                  <a:cubicBezTo>
                    <a:pt x="259" y="438"/>
                    <a:pt x="260" y="406"/>
                    <a:pt x="262" y="396"/>
                  </a:cubicBezTo>
                  <a:cubicBezTo>
                    <a:pt x="280" y="401"/>
                    <a:pt x="335" y="413"/>
                    <a:pt x="345" y="413"/>
                  </a:cubicBezTo>
                  <a:cubicBezTo>
                    <a:pt x="346" y="413"/>
                    <a:pt x="347" y="413"/>
                    <a:pt x="347" y="413"/>
                  </a:cubicBezTo>
                  <a:cubicBezTo>
                    <a:pt x="355" y="413"/>
                    <a:pt x="374" y="413"/>
                    <a:pt x="378" y="391"/>
                  </a:cubicBezTo>
                  <a:cubicBezTo>
                    <a:pt x="381" y="380"/>
                    <a:pt x="380" y="370"/>
                    <a:pt x="379" y="364"/>
                  </a:cubicBezTo>
                  <a:cubicBezTo>
                    <a:pt x="379" y="362"/>
                    <a:pt x="378" y="360"/>
                    <a:pt x="378" y="360"/>
                  </a:cubicBezTo>
                  <a:cubicBezTo>
                    <a:pt x="379" y="356"/>
                    <a:pt x="382" y="352"/>
                    <a:pt x="384" y="348"/>
                  </a:cubicBezTo>
                  <a:cubicBezTo>
                    <a:pt x="386" y="344"/>
                    <a:pt x="387" y="342"/>
                    <a:pt x="388" y="339"/>
                  </a:cubicBezTo>
                  <a:cubicBezTo>
                    <a:pt x="388" y="337"/>
                    <a:pt x="387" y="333"/>
                    <a:pt x="386" y="330"/>
                  </a:cubicBezTo>
                  <a:cubicBezTo>
                    <a:pt x="389" y="327"/>
                    <a:pt x="393" y="323"/>
                    <a:pt x="394" y="319"/>
                  </a:cubicBezTo>
                  <a:cubicBezTo>
                    <a:pt x="394" y="315"/>
                    <a:pt x="392" y="310"/>
                    <a:pt x="390" y="305"/>
                  </a:cubicBezTo>
                  <a:cubicBezTo>
                    <a:pt x="390" y="305"/>
                    <a:pt x="390" y="305"/>
                    <a:pt x="390" y="304"/>
                  </a:cubicBezTo>
                  <a:cubicBezTo>
                    <a:pt x="390" y="303"/>
                    <a:pt x="390" y="299"/>
                    <a:pt x="390" y="294"/>
                  </a:cubicBezTo>
                  <a:cubicBezTo>
                    <a:pt x="396" y="293"/>
                    <a:pt x="406" y="291"/>
                    <a:pt x="409" y="289"/>
                  </a:cubicBezTo>
                  <a:cubicBezTo>
                    <a:pt x="415" y="286"/>
                    <a:pt x="419" y="277"/>
                    <a:pt x="419" y="272"/>
                  </a:cubicBezTo>
                  <a:cubicBezTo>
                    <a:pt x="419" y="270"/>
                    <a:pt x="418" y="270"/>
                    <a:pt x="407" y="250"/>
                  </a:cubicBezTo>
                  <a:close/>
                  <a:moveTo>
                    <a:pt x="405" y="281"/>
                  </a:moveTo>
                  <a:cubicBezTo>
                    <a:pt x="403" y="282"/>
                    <a:pt x="393" y="284"/>
                    <a:pt x="385" y="286"/>
                  </a:cubicBezTo>
                  <a:cubicBezTo>
                    <a:pt x="383" y="286"/>
                    <a:pt x="381" y="288"/>
                    <a:pt x="381" y="290"/>
                  </a:cubicBezTo>
                  <a:cubicBezTo>
                    <a:pt x="380" y="305"/>
                    <a:pt x="380" y="306"/>
                    <a:pt x="380" y="307"/>
                  </a:cubicBezTo>
                  <a:cubicBezTo>
                    <a:pt x="381" y="308"/>
                    <a:pt x="381" y="308"/>
                    <a:pt x="382" y="310"/>
                  </a:cubicBezTo>
                  <a:cubicBezTo>
                    <a:pt x="384" y="314"/>
                    <a:pt x="385" y="316"/>
                    <a:pt x="385" y="317"/>
                  </a:cubicBezTo>
                  <a:cubicBezTo>
                    <a:pt x="384" y="319"/>
                    <a:pt x="381" y="322"/>
                    <a:pt x="377" y="325"/>
                  </a:cubicBezTo>
                  <a:cubicBezTo>
                    <a:pt x="376" y="326"/>
                    <a:pt x="375" y="329"/>
                    <a:pt x="376" y="331"/>
                  </a:cubicBezTo>
                  <a:cubicBezTo>
                    <a:pt x="377" y="334"/>
                    <a:pt x="378" y="337"/>
                    <a:pt x="378" y="338"/>
                  </a:cubicBezTo>
                  <a:cubicBezTo>
                    <a:pt x="378" y="339"/>
                    <a:pt x="377" y="342"/>
                    <a:pt x="375" y="344"/>
                  </a:cubicBezTo>
                  <a:cubicBezTo>
                    <a:pt x="373" y="348"/>
                    <a:pt x="371" y="353"/>
                    <a:pt x="369" y="357"/>
                  </a:cubicBezTo>
                  <a:cubicBezTo>
                    <a:pt x="369" y="359"/>
                    <a:pt x="369" y="362"/>
                    <a:pt x="369" y="365"/>
                  </a:cubicBezTo>
                  <a:cubicBezTo>
                    <a:pt x="370" y="371"/>
                    <a:pt x="371" y="379"/>
                    <a:pt x="369" y="389"/>
                  </a:cubicBezTo>
                  <a:cubicBezTo>
                    <a:pt x="367" y="401"/>
                    <a:pt x="359" y="404"/>
                    <a:pt x="347" y="404"/>
                  </a:cubicBezTo>
                  <a:cubicBezTo>
                    <a:pt x="347" y="404"/>
                    <a:pt x="346" y="404"/>
                    <a:pt x="345" y="404"/>
                  </a:cubicBezTo>
                  <a:cubicBezTo>
                    <a:pt x="335" y="403"/>
                    <a:pt x="271" y="389"/>
                    <a:pt x="261" y="386"/>
                  </a:cubicBezTo>
                  <a:cubicBezTo>
                    <a:pt x="259" y="386"/>
                    <a:pt x="257" y="386"/>
                    <a:pt x="256" y="387"/>
                  </a:cubicBezTo>
                  <a:cubicBezTo>
                    <a:pt x="250" y="394"/>
                    <a:pt x="249" y="449"/>
                    <a:pt x="250" y="476"/>
                  </a:cubicBezTo>
                  <a:cubicBezTo>
                    <a:pt x="193" y="488"/>
                    <a:pt x="133" y="480"/>
                    <a:pt x="83" y="454"/>
                  </a:cubicBezTo>
                  <a:cubicBezTo>
                    <a:pt x="93" y="426"/>
                    <a:pt x="105" y="373"/>
                    <a:pt x="89" y="307"/>
                  </a:cubicBezTo>
                  <a:cubicBezTo>
                    <a:pt x="87" y="299"/>
                    <a:pt x="79" y="292"/>
                    <a:pt x="68" y="282"/>
                  </a:cubicBezTo>
                  <a:cubicBezTo>
                    <a:pt x="44" y="260"/>
                    <a:pt x="9" y="227"/>
                    <a:pt x="9" y="167"/>
                  </a:cubicBezTo>
                  <a:cubicBezTo>
                    <a:pt x="9" y="119"/>
                    <a:pt x="22" y="82"/>
                    <a:pt x="47" y="56"/>
                  </a:cubicBezTo>
                  <a:cubicBezTo>
                    <a:pt x="78" y="25"/>
                    <a:pt x="127" y="9"/>
                    <a:pt x="193" y="9"/>
                  </a:cubicBezTo>
                  <a:cubicBezTo>
                    <a:pt x="252" y="9"/>
                    <a:pt x="298" y="27"/>
                    <a:pt x="331" y="61"/>
                  </a:cubicBezTo>
                  <a:cubicBezTo>
                    <a:pt x="357" y="88"/>
                    <a:pt x="364" y="117"/>
                    <a:pt x="365" y="120"/>
                  </a:cubicBezTo>
                  <a:cubicBezTo>
                    <a:pt x="367" y="130"/>
                    <a:pt x="370" y="147"/>
                    <a:pt x="370" y="158"/>
                  </a:cubicBezTo>
                  <a:cubicBezTo>
                    <a:pt x="370" y="165"/>
                    <a:pt x="367" y="174"/>
                    <a:pt x="365" y="180"/>
                  </a:cubicBezTo>
                  <a:cubicBezTo>
                    <a:pt x="363" y="185"/>
                    <a:pt x="363" y="187"/>
                    <a:pt x="363" y="189"/>
                  </a:cubicBezTo>
                  <a:cubicBezTo>
                    <a:pt x="364" y="198"/>
                    <a:pt x="380" y="224"/>
                    <a:pt x="399" y="255"/>
                  </a:cubicBezTo>
                  <a:cubicBezTo>
                    <a:pt x="403" y="263"/>
                    <a:pt x="408" y="271"/>
                    <a:pt x="409" y="273"/>
                  </a:cubicBezTo>
                  <a:cubicBezTo>
                    <a:pt x="409" y="275"/>
                    <a:pt x="406" y="280"/>
                    <a:pt x="405" y="28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227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">
            <a:extLst>
              <a:ext uri="{FF2B5EF4-FFF2-40B4-BE49-F238E27FC236}">
                <a16:creationId xmlns:a16="http://schemas.microsoft.com/office/drawing/2014/main" id="{2BCD45F3-EE24-D73D-3276-F8B719AB5397}"/>
              </a:ext>
            </a:extLst>
          </p:cNvPr>
          <p:cNvSpPr/>
          <p:nvPr/>
        </p:nvSpPr>
        <p:spPr>
          <a:xfrm>
            <a:off x="6173886" y="942731"/>
            <a:ext cx="4769961" cy="3149676"/>
          </a:xfrm>
          <a:custGeom>
            <a:avLst/>
            <a:gdLst/>
            <a:ahLst/>
            <a:cxnLst/>
            <a:rect l="l" t="t" r="r" b="b"/>
            <a:pathLst>
              <a:path w="1681008" h="812800">
                <a:moveTo>
                  <a:pt x="18195" y="0"/>
                </a:moveTo>
                <a:lnTo>
                  <a:pt x="1662814" y="0"/>
                </a:lnTo>
                <a:cubicBezTo>
                  <a:pt x="1672862" y="0"/>
                  <a:pt x="1681008" y="8146"/>
                  <a:pt x="1681008" y="18195"/>
                </a:cubicBezTo>
                <a:lnTo>
                  <a:pt x="1681008" y="794605"/>
                </a:lnTo>
                <a:cubicBezTo>
                  <a:pt x="1681008" y="799431"/>
                  <a:pt x="1679091" y="804059"/>
                  <a:pt x="1675679" y="807471"/>
                </a:cubicBezTo>
                <a:cubicBezTo>
                  <a:pt x="1672267" y="810883"/>
                  <a:pt x="1667639" y="812800"/>
                  <a:pt x="1662814" y="812800"/>
                </a:cubicBezTo>
                <a:lnTo>
                  <a:pt x="18195" y="812800"/>
                </a:lnTo>
                <a:cubicBezTo>
                  <a:pt x="13369" y="812800"/>
                  <a:pt x="8741" y="810883"/>
                  <a:pt x="5329" y="807471"/>
                </a:cubicBezTo>
                <a:cubicBezTo>
                  <a:pt x="1917" y="804059"/>
                  <a:pt x="0" y="799431"/>
                  <a:pt x="0" y="794605"/>
                </a:cubicBezTo>
                <a:lnTo>
                  <a:pt x="0" y="18195"/>
                </a:lnTo>
                <a:cubicBezTo>
                  <a:pt x="0" y="13369"/>
                  <a:pt x="1917" y="8741"/>
                  <a:pt x="5329" y="5329"/>
                </a:cubicBezTo>
                <a:cubicBezTo>
                  <a:pt x="8741" y="1917"/>
                  <a:pt x="13369" y="0"/>
                  <a:pt x="18195" y="0"/>
                </a:cubicBezTo>
                <a:close/>
              </a:path>
            </a:pathLst>
          </a:custGeom>
          <a:solidFill>
            <a:srgbClr val="F7F7F7"/>
          </a:solidFill>
        </p:spPr>
      </p:sp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89146" y="-1764976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1"/>
                </a:lnTo>
                <a:lnTo>
                  <a:pt x="0" y="520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62642" y="512321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229437">
            <a:off x="7416317" y="-3081638"/>
            <a:ext cx="6862849" cy="6973506"/>
            <a:chOff x="0" y="0"/>
            <a:chExt cx="13725699" cy="13947012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355396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5147" y="1899777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4083" y="0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5560149" y="4507925"/>
            <a:ext cx="2057400" cy="212973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493"/>
              </a:lnSpc>
            </a:pPr>
            <a:endParaRPr sz="1200"/>
          </a:p>
        </p:txBody>
      </p:sp>
      <p:sp>
        <p:nvSpPr>
          <p:cNvPr id="137" name="Freeform 13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5579" y="6172200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8" name="Freeform 13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817350" y="2934396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7" y="0"/>
                </a:lnTo>
                <a:lnTo>
                  <a:pt x="1306737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6641905" y="1030938"/>
            <a:ext cx="3833923" cy="641117"/>
            <a:chOff x="151157" y="-28576"/>
            <a:chExt cx="3217429" cy="895754"/>
          </a:xfrm>
        </p:grpSpPr>
        <p:sp>
          <p:nvSpPr>
            <p:cNvPr id="32" name="TextBox 32"/>
            <p:cNvSpPr txBox="1"/>
            <p:nvPr/>
          </p:nvSpPr>
          <p:spPr>
            <a:xfrm>
              <a:off x="342667" y="-28576"/>
              <a:ext cx="3025919" cy="2937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493"/>
                </a:lnSpc>
              </a:pPr>
              <a:r>
                <a:rPr lang="en-US" b="1" dirty="0">
                  <a:solidFill>
                    <a:srgbClr val="717EEE"/>
                  </a:solidFill>
                  <a:latin typeface="Canva Sans 1 Bold"/>
                </a:rPr>
                <a:t>S&amp;P 500 Tickers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51157" y="265161"/>
              <a:ext cx="3217429" cy="6020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Selected top five S&amp;P 500 companies by weight: Apple, Amazon, Google, Microsoft, and Nvidia.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0770733-546B-1215-FD9B-7440F15FBF11}"/>
              </a:ext>
            </a:extLst>
          </p:cNvPr>
          <p:cNvGrpSpPr/>
          <p:nvPr/>
        </p:nvGrpSpPr>
        <p:grpSpPr>
          <a:xfrm>
            <a:off x="6993069" y="1739562"/>
            <a:ext cx="3131594" cy="2172943"/>
            <a:chOff x="2858056" y="630074"/>
            <a:chExt cx="5600700" cy="3886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C6527902-29B6-2DE4-BE31-A2B90872C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58056" y="630074"/>
              <a:ext cx="5600700" cy="3886200"/>
            </a:xfrm>
            <a:prstGeom prst="rect">
              <a:avLst/>
            </a:prstGeom>
          </p:spPr>
        </p:pic>
        <p:pic>
          <p:nvPicPr>
            <p:cNvPr id="143" name="Picture 4" descr="Apple Logo PNG Transparent &amp; SVG Vector - Freebie Supply">
              <a:extLst>
                <a:ext uri="{FF2B5EF4-FFF2-40B4-BE49-F238E27FC236}">
                  <a16:creationId xmlns:a16="http://schemas.microsoft.com/office/drawing/2014/main" id="{337C633E-5438-E4C7-5DF1-BDC68786C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369" y="2170455"/>
              <a:ext cx="365760" cy="3654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8">
              <a:extLst>
                <a:ext uri="{FF2B5EF4-FFF2-40B4-BE49-F238E27FC236}">
                  <a16:creationId xmlns:a16="http://schemas.microsoft.com/office/drawing/2014/main" id="{FA3A4479-99D3-E23B-C674-C4178AA19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829" y="2426679"/>
              <a:ext cx="365760" cy="36575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0" descr="Amazon logo in transparent PNG and vectorized SVG formats">
              <a:extLst>
                <a:ext uri="{FF2B5EF4-FFF2-40B4-BE49-F238E27FC236}">
                  <a16:creationId xmlns:a16="http://schemas.microsoft.com/office/drawing/2014/main" id="{01F9956A-C8BC-3987-0A55-B31921251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205" y="3198256"/>
              <a:ext cx="365760" cy="3105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2" descr="Nvidia Logo PNG Transparent – Brands Logos">
              <a:extLst>
                <a:ext uri="{FF2B5EF4-FFF2-40B4-BE49-F238E27FC236}">
                  <a16:creationId xmlns:a16="http://schemas.microsoft.com/office/drawing/2014/main" id="{2F24CAA8-AECB-B25E-A549-2825B4E65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359" y="3432511"/>
              <a:ext cx="411479" cy="32725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14">
              <a:extLst>
                <a:ext uri="{FF2B5EF4-FFF2-40B4-BE49-F238E27FC236}">
                  <a16:creationId xmlns:a16="http://schemas.microsoft.com/office/drawing/2014/main" id="{E144161F-5D96-664B-1825-58F774F49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966" y="3346266"/>
              <a:ext cx="365760" cy="37301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76FE0266-B1D0-A81B-39F5-D3597B1C9469}"/>
              </a:ext>
            </a:extLst>
          </p:cNvPr>
          <p:cNvSpPr/>
          <p:nvPr/>
        </p:nvSpPr>
        <p:spPr>
          <a:xfrm>
            <a:off x="1111607" y="942730"/>
            <a:ext cx="4970581" cy="3149676"/>
          </a:xfrm>
          <a:custGeom>
            <a:avLst/>
            <a:gdLst/>
            <a:ahLst/>
            <a:cxnLst/>
            <a:rect l="l" t="t" r="r" b="b"/>
            <a:pathLst>
              <a:path w="1681008" h="812800">
                <a:moveTo>
                  <a:pt x="18195" y="0"/>
                </a:moveTo>
                <a:lnTo>
                  <a:pt x="1662814" y="0"/>
                </a:lnTo>
                <a:cubicBezTo>
                  <a:pt x="1672862" y="0"/>
                  <a:pt x="1681008" y="8146"/>
                  <a:pt x="1681008" y="18195"/>
                </a:cubicBezTo>
                <a:lnTo>
                  <a:pt x="1681008" y="794605"/>
                </a:lnTo>
                <a:cubicBezTo>
                  <a:pt x="1681008" y="799431"/>
                  <a:pt x="1679091" y="804059"/>
                  <a:pt x="1675679" y="807471"/>
                </a:cubicBezTo>
                <a:cubicBezTo>
                  <a:pt x="1672267" y="810883"/>
                  <a:pt x="1667639" y="812800"/>
                  <a:pt x="1662814" y="812800"/>
                </a:cubicBezTo>
                <a:lnTo>
                  <a:pt x="18195" y="812800"/>
                </a:lnTo>
                <a:cubicBezTo>
                  <a:pt x="13369" y="812800"/>
                  <a:pt x="8741" y="810883"/>
                  <a:pt x="5329" y="807471"/>
                </a:cubicBezTo>
                <a:cubicBezTo>
                  <a:pt x="1917" y="804059"/>
                  <a:pt x="0" y="799431"/>
                  <a:pt x="0" y="794605"/>
                </a:cubicBezTo>
                <a:lnTo>
                  <a:pt x="0" y="18195"/>
                </a:lnTo>
                <a:cubicBezTo>
                  <a:pt x="0" y="13369"/>
                  <a:pt x="1917" y="8741"/>
                  <a:pt x="5329" y="5329"/>
                </a:cubicBezTo>
                <a:cubicBezTo>
                  <a:pt x="8741" y="1917"/>
                  <a:pt x="13369" y="0"/>
                  <a:pt x="18195" y="0"/>
                </a:cubicBezTo>
                <a:close/>
              </a:path>
            </a:pathLst>
          </a:custGeom>
          <a:solidFill>
            <a:srgbClr val="F7F7F7"/>
          </a:solidFill>
        </p:spPr>
      </p:sp>
      <p:sp>
        <p:nvSpPr>
          <p:cNvPr id="99" name="TextBox 99"/>
          <p:cNvSpPr txBox="1"/>
          <p:nvPr/>
        </p:nvSpPr>
        <p:spPr>
          <a:xfrm>
            <a:off x="1254626" y="984758"/>
            <a:ext cx="4684542" cy="291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27"/>
              </a:lnSpc>
            </a:pPr>
            <a:r>
              <a:rPr lang="en-US" b="1" dirty="0">
                <a:solidFill>
                  <a:srgbClr val="717EEE"/>
                </a:solidFill>
                <a:latin typeface="Canva Sans 1 Bold"/>
              </a:rPr>
              <a:t>Stock Price</a:t>
            </a:r>
          </a:p>
        </p:txBody>
      </p:sp>
      <p:pic>
        <p:nvPicPr>
          <p:cNvPr id="149" name="Picture 14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795DF9E-D29C-03F6-A1E6-F6C10D48C0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90" y="1574198"/>
            <a:ext cx="3531415" cy="2402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" name="TextBox 33">
            <a:extLst>
              <a:ext uri="{FF2B5EF4-FFF2-40B4-BE49-F238E27FC236}">
                <a16:creationId xmlns:a16="http://schemas.microsoft.com/office/drawing/2014/main" id="{80AAB4BB-FC24-2A1B-B463-46A46D834F7C}"/>
              </a:ext>
            </a:extLst>
          </p:cNvPr>
          <p:cNvSpPr txBox="1"/>
          <p:nvPr/>
        </p:nvSpPr>
        <p:spPr>
          <a:xfrm>
            <a:off x="1254626" y="1285072"/>
            <a:ext cx="4684542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rgbClr val="121A5D"/>
                </a:solidFill>
                <a:latin typeface="Canva Sans 1"/>
              </a:rPr>
              <a:t>Retrieved 2018-2023 daily adjusted closing price from </a:t>
            </a:r>
            <a:r>
              <a:rPr lang="en-US" sz="1400" dirty="0" err="1">
                <a:solidFill>
                  <a:srgbClr val="121A5D"/>
                </a:solidFill>
                <a:latin typeface="Canva Sans 1"/>
              </a:rPr>
              <a:t>Quandl</a:t>
            </a:r>
            <a:endParaRPr lang="en-US" sz="1400" dirty="0">
              <a:solidFill>
                <a:srgbClr val="121A5D"/>
              </a:solidFill>
              <a:latin typeface="Canva Sans 1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81DCF2-0DE3-825B-6CC2-052FC630EF4C}"/>
              </a:ext>
            </a:extLst>
          </p:cNvPr>
          <p:cNvGrpSpPr/>
          <p:nvPr/>
        </p:nvGrpSpPr>
        <p:grpSpPr>
          <a:xfrm>
            <a:off x="1902690" y="4151335"/>
            <a:ext cx="8719127" cy="2618917"/>
            <a:chOff x="1902690" y="4114391"/>
            <a:chExt cx="8719127" cy="2618917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4AD7799-A964-2FD6-22D5-07A8A2F9A2AB}"/>
                </a:ext>
              </a:extLst>
            </p:cNvPr>
            <p:cNvSpPr/>
            <p:nvPr/>
          </p:nvSpPr>
          <p:spPr>
            <a:xfrm>
              <a:off x="1902690" y="4114391"/>
              <a:ext cx="8719127" cy="2618917"/>
            </a:xfrm>
            <a:custGeom>
              <a:avLst/>
              <a:gdLst/>
              <a:ahLst/>
              <a:cxnLst/>
              <a:rect l="l" t="t" r="r" b="b"/>
              <a:pathLst>
                <a:path w="1681008" h="812800">
                  <a:moveTo>
                    <a:pt x="18195" y="0"/>
                  </a:moveTo>
                  <a:lnTo>
                    <a:pt x="1662814" y="0"/>
                  </a:lnTo>
                  <a:cubicBezTo>
                    <a:pt x="1672862" y="0"/>
                    <a:pt x="1681008" y="8146"/>
                    <a:pt x="1681008" y="18195"/>
                  </a:cubicBezTo>
                  <a:lnTo>
                    <a:pt x="1681008" y="794605"/>
                  </a:lnTo>
                  <a:cubicBezTo>
                    <a:pt x="1681008" y="799431"/>
                    <a:pt x="1679091" y="804059"/>
                    <a:pt x="1675679" y="807471"/>
                  </a:cubicBezTo>
                  <a:cubicBezTo>
                    <a:pt x="1672267" y="810883"/>
                    <a:pt x="1667639" y="812800"/>
                    <a:pt x="1662814" y="812800"/>
                  </a:cubicBezTo>
                  <a:lnTo>
                    <a:pt x="18195" y="812800"/>
                  </a:lnTo>
                  <a:cubicBezTo>
                    <a:pt x="13369" y="812800"/>
                    <a:pt x="8741" y="810883"/>
                    <a:pt x="5329" y="807471"/>
                  </a:cubicBezTo>
                  <a:cubicBezTo>
                    <a:pt x="1917" y="804059"/>
                    <a:pt x="0" y="799431"/>
                    <a:pt x="0" y="794605"/>
                  </a:cubicBezTo>
                  <a:lnTo>
                    <a:pt x="0" y="18195"/>
                  </a:lnTo>
                  <a:cubicBezTo>
                    <a:pt x="0" y="13369"/>
                    <a:pt x="1917" y="8741"/>
                    <a:pt x="5329" y="5329"/>
                  </a:cubicBezTo>
                  <a:cubicBezTo>
                    <a:pt x="8741" y="1917"/>
                    <a:pt x="13369" y="0"/>
                    <a:pt x="18195" y="0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761FBF2-94ED-CFC3-27B3-F69475F3D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653567" y="4213556"/>
              <a:ext cx="5807602" cy="24205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0" name="TextBox 100"/>
            <p:cNvSpPr txBox="1"/>
            <p:nvPr/>
          </p:nvSpPr>
          <p:spPr>
            <a:xfrm>
              <a:off x="2095110" y="5021739"/>
              <a:ext cx="2380052" cy="2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67"/>
                </a:lnSpc>
              </a:pPr>
              <a:r>
                <a:rPr lang="en-US" b="1" dirty="0">
                  <a:solidFill>
                    <a:srgbClr val="717EEE"/>
                  </a:solidFill>
                  <a:latin typeface="Canva Sans 1 Bold"/>
                </a:rPr>
                <a:t>News Headlines</a:t>
              </a:r>
            </a:p>
          </p:txBody>
        </p:sp>
        <p:sp>
          <p:nvSpPr>
            <p:cNvPr id="156" name="TextBox 33">
              <a:extLst>
                <a:ext uri="{FF2B5EF4-FFF2-40B4-BE49-F238E27FC236}">
                  <a16:creationId xmlns:a16="http://schemas.microsoft.com/office/drawing/2014/main" id="{3DF0EF6A-85CD-DEF0-6629-BF7EB77E7338}"/>
                </a:ext>
              </a:extLst>
            </p:cNvPr>
            <p:cNvSpPr txBox="1"/>
            <p:nvPr/>
          </p:nvSpPr>
          <p:spPr>
            <a:xfrm>
              <a:off x="2095110" y="5313618"/>
              <a:ext cx="2380052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21A5D"/>
                  </a:solidFill>
                  <a:latin typeface="Canva Sans 1"/>
                </a:rPr>
                <a:t>Web-Scraping 2018-2023 news headlines from Google News</a:t>
              </a: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EBEA363D-F0ED-CBDD-35F6-333A4D8804F2}"/>
              </a:ext>
            </a:extLst>
          </p:cNvPr>
          <p:cNvSpPr txBox="1"/>
          <p:nvPr/>
        </p:nvSpPr>
        <p:spPr>
          <a:xfrm>
            <a:off x="0" y="497932"/>
            <a:ext cx="12192000" cy="41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600" b="1" dirty="0">
                <a:solidFill>
                  <a:srgbClr val="121A5D"/>
                </a:solidFill>
                <a:latin typeface="Canva Sans 1 Bold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1657821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959707" y="1747167"/>
            <a:ext cx="6594081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b="1" dirty="0">
                <a:solidFill>
                  <a:srgbClr val="212EAB"/>
                </a:solidFill>
                <a:latin typeface="Canva Sans 1 Bold"/>
              </a:rPr>
              <a:t>Data Preparation</a:t>
            </a:r>
          </a:p>
          <a:p>
            <a:pPr algn="ctr">
              <a:lnSpc>
                <a:spcPts val="5000"/>
              </a:lnSpc>
            </a:pPr>
            <a:r>
              <a:rPr lang="en-US" sz="4000" b="1" dirty="0">
                <a:solidFill>
                  <a:srgbClr val="212EAB"/>
                </a:solidFill>
                <a:latin typeface="Canva Sans 1 Bold"/>
              </a:rPr>
              <a:t>&amp; </a:t>
            </a:r>
          </a:p>
          <a:p>
            <a:pPr algn="ctr">
              <a:lnSpc>
                <a:spcPts val="5000"/>
              </a:lnSpc>
            </a:pPr>
            <a:r>
              <a:rPr lang="en-US" sz="4000" b="1" dirty="0">
                <a:solidFill>
                  <a:srgbClr val="212EAB"/>
                </a:solidFill>
                <a:latin typeface="Canva Sans 1 Bold"/>
              </a:rPr>
              <a:t>Exploratory Data Analysis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5F0BF-18A0-1945-9CFF-519619B44F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089146" y="-2387942"/>
            <a:ext cx="15484353" cy="10689349"/>
            <a:chOff x="-2089146" y="-2387942"/>
            <a:chExt cx="15484353" cy="10689349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44869" y="-1371600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8" y="0"/>
                  </a:lnTo>
                  <a:lnTo>
                    <a:pt x="261102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" name="Group 9"/>
            <p:cNvGrpSpPr>
              <a:grpSpLocks noGrp="1" noUngrp="1" noRot="1" noChangeAspect="1" noMove="1" noResize="1"/>
            </p:cNvGrpSpPr>
            <p:nvPr/>
          </p:nvGrpSpPr>
          <p:grpSpPr>
            <a:xfrm>
              <a:off x="9726876" y="3696158"/>
              <a:ext cx="2201007" cy="2200999"/>
              <a:chOff x="0" y="0"/>
              <a:chExt cx="6350000" cy="6349975"/>
            </a:xfrm>
          </p:grpSpPr>
          <p:sp>
            <p:nvSpPr>
              <p:cNvPr id="10" name="Freeform 10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8888" r="-38888"/>
                </a:stretch>
              </a:blipFill>
            </p:spPr>
          </p:sp>
        </p:grpSp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089146" y="-1764976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1"/>
                  </a:lnTo>
                  <a:lnTo>
                    <a:pt x="0" y="5204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6798" y="4831826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0"/>
                  </a:lnTo>
                  <a:lnTo>
                    <a:pt x="0" y="520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19999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>
              <a:grpSpLocks noGrp="1" noUngrp="1" noRot="1" noMove="1" noResize="1"/>
            </p:cNvGrpSpPr>
            <p:nvPr/>
          </p:nvGrpSpPr>
          <p:grpSpPr>
            <a:xfrm rot="4229437">
              <a:off x="4929726" y="-4052076"/>
              <a:ext cx="6801348" cy="10129615"/>
              <a:chOff x="-426380" y="2066775"/>
              <a:chExt cx="13602698" cy="20259229"/>
            </a:xfrm>
          </p:grpSpPr>
          <p:sp>
            <p:nvSpPr>
              <p:cNvPr id="15" name="Freeform 15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4278" y="8122966"/>
                <a:ext cx="7591615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alphaModFix amt="19999"/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6" name="Freeform 1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84701" y="2066775"/>
                <a:ext cx="7591617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alphaModFix amt="19999"/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7" name="Freeform 17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426380" y="14734388"/>
                <a:ext cx="7591617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alphaModFix amt="19999"/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18" name="Group 18"/>
            <p:cNvGrpSpPr>
              <a:grpSpLocks noGrp="1" noUngrp="1" noRot="1" noMove="1" noResize="1"/>
            </p:cNvGrpSpPr>
            <p:nvPr/>
          </p:nvGrpSpPr>
          <p:grpSpPr>
            <a:xfrm rot="4229437">
              <a:off x="-370491" y="1090039"/>
              <a:ext cx="5973763" cy="8149211"/>
              <a:chOff x="1316084" y="-8666245"/>
              <a:chExt cx="11947525" cy="16298422"/>
            </a:xfrm>
          </p:grpSpPr>
          <p:sp>
            <p:nvSpPr>
              <p:cNvPr id="19" name="Freeform 19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2411" y="-8666245"/>
                <a:ext cx="7591617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alphaModFix amt="19999"/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Freeform 20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16084" y="40561"/>
                <a:ext cx="7591616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alphaModFix amt="19999"/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1" name="Freeform 21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71994" y="-3374831"/>
                <a:ext cx="7591615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alphaModFix amt="19999"/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22" name="Freeform 2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435579" y="5617721"/>
              <a:ext cx="871158" cy="476761"/>
            </a:xfrm>
            <a:custGeom>
              <a:avLst/>
              <a:gdLst/>
              <a:ahLst/>
              <a:cxnLst/>
              <a:rect l="l" t="t" r="r" b="b"/>
              <a:pathLst>
                <a:path w="1306737" h="715142">
                  <a:moveTo>
                    <a:pt x="0" y="0"/>
                  </a:moveTo>
                  <a:lnTo>
                    <a:pt x="1306738" y="0"/>
                  </a:lnTo>
                  <a:lnTo>
                    <a:pt x="1306738" y="715142"/>
                  </a:lnTo>
                  <a:lnTo>
                    <a:pt x="0" y="71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7350" y="2934396"/>
              <a:ext cx="871158" cy="476761"/>
            </a:xfrm>
            <a:custGeom>
              <a:avLst/>
              <a:gdLst/>
              <a:ahLst/>
              <a:cxnLst/>
              <a:rect l="l" t="t" r="r" b="b"/>
              <a:pathLst>
                <a:path w="1306737" h="715142">
                  <a:moveTo>
                    <a:pt x="0" y="0"/>
                  </a:moveTo>
                  <a:lnTo>
                    <a:pt x="1306737" y="0"/>
                  </a:lnTo>
                  <a:lnTo>
                    <a:pt x="1306737" y="715142"/>
                  </a:lnTo>
                  <a:lnTo>
                    <a:pt x="0" y="71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1296" y="4769402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7" y="0"/>
                  </a:lnTo>
                  <a:lnTo>
                    <a:pt x="26110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Freeform 5">
            <a:extLst>
              <a:ext uri="{FF2B5EF4-FFF2-40B4-BE49-F238E27FC236}">
                <a16:creationId xmlns:a16="http://schemas.microsoft.com/office/drawing/2014/main" id="{917CD9CB-076E-BF6F-0A88-6A0CF890A568}"/>
              </a:ext>
            </a:extLst>
          </p:cNvPr>
          <p:cNvSpPr/>
          <p:nvPr/>
        </p:nvSpPr>
        <p:spPr>
          <a:xfrm>
            <a:off x="8849254" y="415919"/>
            <a:ext cx="2704640" cy="2704629"/>
          </a:xfrm>
          <a:custGeom>
            <a:avLst/>
            <a:gdLst/>
            <a:ahLst/>
            <a:cxnLst/>
            <a:rect l="l" t="t" r="r" b="b"/>
            <a:pathLst>
              <a:path w="6350000" h="6349974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16"/>
            <a:stretch>
              <a:fillRect l="-23664" r="-23664"/>
            </a:stretch>
          </a:blipFill>
        </p:spPr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11599FD6-BA5E-B6F8-147E-184EE7A42A68}"/>
              </a:ext>
            </a:extLst>
          </p:cNvPr>
          <p:cNvSpPr txBox="1"/>
          <p:nvPr/>
        </p:nvSpPr>
        <p:spPr>
          <a:xfrm>
            <a:off x="2623750" y="4272117"/>
            <a:ext cx="449692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43762"/>
                </a:solidFill>
                <a:latin typeface="Canva Sans 1 Bold"/>
              </a:rPr>
              <a:t>Sentiment Analysis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243762"/>
                </a:solidFill>
                <a:latin typeface="Canva Sans 1 Bold"/>
              </a:rPr>
              <a:t>Fama</a:t>
            </a:r>
            <a:r>
              <a:rPr lang="en-US" sz="2000" dirty="0">
                <a:solidFill>
                  <a:srgbClr val="243762"/>
                </a:solidFill>
                <a:latin typeface="Canva Sans 1 Bold"/>
              </a:rPr>
              <a:t>-French 5 Factors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43762"/>
                </a:solidFill>
                <a:latin typeface="Canva Sans 1 Bold"/>
              </a:rPr>
              <a:t>Missing Values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243762"/>
                </a:solidFill>
                <a:latin typeface="Canva Sans 1 Bold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227365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F8A1B7-797E-90E3-4134-0D76E0DD69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407347" y="-3026310"/>
            <a:ext cx="16239570" cy="11619101"/>
            <a:chOff x="-1407347" y="-3026310"/>
            <a:chExt cx="16239570" cy="11619101"/>
          </a:xfrm>
        </p:grpSpPr>
        <p:sp>
          <p:nvSpPr>
            <p:cNvPr id="2" name="Freeform 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407347" y="-1363560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1"/>
                  </a:lnTo>
                  <a:lnTo>
                    <a:pt x="0" y="5204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1296" y="4769402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7" y="0"/>
                  </a:lnTo>
                  <a:lnTo>
                    <a:pt x="26110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62642" y="5123210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0"/>
                  </a:lnTo>
                  <a:lnTo>
                    <a:pt x="0" y="520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>
              <a:grpSpLocks noGrp="1" noUngrp="1" noRot="1" noMove="1" noResize="1"/>
            </p:cNvGrpSpPr>
            <p:nvPr/>
          </p:nvGrpSpPr>
          <p:grpSpPr>
            <a:xfrm rot="4229437">
              <a:off x="7416317" y="-3081638"/>
              <a:ext cx="6862849" cy="6973506"/>
              <a:chOff x="0" y="0"/>
              <a:chExt cx="13725699" cy="13947012"/>
            </a:xfrm>
          </p:grpSpPr>
          <p:sp>
            <p:nvSpPr>
              <p:cNvPr id="5" name="Freeform 5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6355396"/>
                <a:ext cx="7591616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alphaModFix amt="19999"/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" name="Freeform 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75147" y="1899777"/>
                <a:ext cx="7591616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19999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" name="Freeform 7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34083" y="0"/>
                <a:ext cx="7591616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alphaModFix amt="19999"/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06200" y="-685800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8" y="0"/>
                  </a:lnTo>
                  <a:lnTo>
                    <a:pt x="261102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5" name="Freeform 12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7350" y="2934396"/>
              <a:ext cx="871158" cy="476761"/>
            </a:xfrm>
            <a:custGeom>
              <a:avLst/>
              <a:gdLst/>
              <a:ahLst/>
              <a:cxnLst/>
              <a:rect l="l" t="t" r="r" b="b"/>
              <a:pathLst>
                <a:path w="1306737" h="715142">
                  <a:moveTo>
                    <a:pt x="0" y="0"/>
                  </a:moveTo>
                  <a:lnTo>
                    <a:pt x="1306737" y="0"/>
                  </a:lnTo>
                  <a:lnTo>
                    <a:pt x="1306737" y="715142"/>
                  </a:lnTo>
                  <a:lnTo>
                    <a:pt x="0" y="71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48">
            <a:extLst>
              <a:ext uri="{FF2B5EF4-FFF2-40B4-BE49-F238E27FC236}">
                <a16:creationId xmlns:a16="http://schemas.microsoft.com/office/drawing/2014/main" id="{F6A2E560-D815-B156-ED9B-14122C458B99}"/>
              </a:ext>
            </a:extLst>
          </p:cNvPr>
          <p:cNvSpPr txBox="1"/>
          <p:nvPr/>
        </p:nvSpPr>
        <p:spPr>
          <a:xfrm>
            <a:off x="0" y="497932"/>
            <a:ext cx="12192000" cy="41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600" b="1" dirty="0">
                <a:solidFill>
                  <a:srgbClr val="121A5D"/>
                </a:solidFill>
                <a:latin typeface="Canva Sans 1 Bold"/>
              </a:rPr>
              <a:t>Sentiment Analysis</a:t>
            </a:r>
          </a:p>
        </p:txBody>
      </p:sp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B654F44-2593-22D1-B651-2FEE3B060AE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-164" r="46" b="68"/>
          <a:stretch/>
        </p:blipFill>
        <p:spPr>
          <a:xfrm>
            <a:off x="905763" y="4159813"/>
            <a:ext cx="5495637" cy="2300526"/>
          </a:xfrm>
          <a:prstGeom prst="rect">
            <a:avLst/>
          </a:prstGeom>
        </p:spPr>
      </p:pic>
      <p:sp>
        <p:nvSpPr>
          <p:cNvPr id="32" name="Freeform 124">
            <a:extLst>
              <a:ext uri="{FF2B5EF4-FFF2-40B4-BE49-F238E27FC236}">
                <a16:creationId xmlns:a16="http://schemas.microsoft.com/office/drawing/2014/main" id="{D1F019B7-156D-B2A0-0B66-21975D1E344B}"/>
              </a:ext>
            </a:extLst>
          </p:cNvPr>
          <p:cNvSpPr>
            <a:spLocks/>
          </p:cNvSpPr>
          <p:nvPr/>
        </p:nvSpPr>
        <p:spPr>
          <a:xfrm>
            <a:off x="-215810" y="6294153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8" name="Table 158">
            <a:extLst>
              <a:ext uri="{FF2B5EF4-FFF2-40B4-BE49-F238E27FC236}">
                <a16:creationId xmlns:a16="http://schemas.microsoft.com/office/drawing/2014/main" id="{2E069A5B-BEC1-34FE-E06B-B1E3D966F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722966"/>
              </p:ext>
            </p:extLst>
          </p:nvPr>
        </p:nvGraphicFramePr>
        <p:xfrm>
          <a:off x="5353300" y="1065472"/>
          <a:ext cx="6286936" cy="286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85867">
                  <a:extLst>
                    <a:ext uri="{9D8B030D-6E8A-4147-A177-3AD203B41FA5}">
                      <a16:colId xmlns:a16="http://schemas.microsoft.com/office/drawing/2014/main" val="3348383818"/>
                    </a:ext>
                  </a:extLst>
                </a:gridCol>
                <a:gridCol w="785867">
                  <a:extLst>
                    <a:ext uri="{9D8B030D-6E8A-4147-A177-3AD203B41FA5}">
                      <a16:colId xmlns:a16="http://schemas.microsoft.com/office/drawing/2014/main" val="2962449015"/>
                    </a:ext>
                  </a:extLst>
                </a:gridCol>
                <a:gridCol w="785867">
                  <a:extLst>
                    <a:ext uri="{9D8B030D-6E8A-4147-A177-3AD203B41FA5}">
                      <a16:colId xmlns:a16="http://schemas.microsoft.com/office/drawing/2014/main" val="855444970"/>
                    </a:ext>
                  </a:extLst>
                </a:gridCol>
                <a:gridCol w="785867">
                  <a:extLst>
                    <a:ext uri="{9D8B030D-6E8A-4147-A177-3AD203B41FA5}">
                      <a16:colId xmlns:a16="http://schemas.microsoft.com/office/drawing/2014/main" val="2054453610"/>
                    </a:ext>
                  </a:extLst>
                </a:gridCol>
                <a:gridCol w="785867">
                  <a:extLst>
                    <a:ext uri="{9D8B030D-6E8A-4147-A177-3AD203B41FA5}">
                      <a16:colId xmlns:a16="http://schemas.microsoft.com/office/drawing/2014/main" val="3124027016"/>
                    </a:ext>
                  </a:extLst>
                </a:gridCol>
                <a:gridCol w="785867">
                  <a:extLst>
                    <a:ext uri="{9D8B030D-6E8A-4147-A177-3AD203B41FA5}">
                      <a16:colId xmlns:a16="http://schemas.microsoft.com/office/drawing/2014/main" val="4178539458"/>
                    </a:ext>
                  </a:extLst>
                </a:gridCol>
                <a:gridCol w="785867">
                  <a:extLst>
                    <a:ext uri="{9D8B030D-6E8A-4147-A177-3AD203B41FA5}">
                      <a16:colId xmlns:a16="http://schemas.microsoft.com/office/drawing/2014/main" val="1446398253"/>
                    </a:ext>
                  </a:extLst>
                </a:gridCol>
                <a:gridCol w="785867">
                  <a:extLst>
                    <a:ext uri="{9D8B030D-6E8A-4147-A177-3AD203B41FA5}">
                      <a16:colId xmlns:a16="http://schemas.microsoft.com/office/drawing/2014/main" val="1476346982"/>
                    </a:ext>
                  </a:extLst>
                </a:gridCol>
              </a:tblGrid>
              <a:tr h="0">
                <a:tc gridSpan="8">
                  <a:txBody>
                    <a:bodyPr/>
                    <a:lstStyle/>
                    <a:p>
                      <a:endParaRPr lang="en-US" sz="200" dirty="0">
                        <a:latin typeface="Canva Sans 1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930660"/>
                  </a:ext>
                </a:extLst>
              </a:tr>
              <a:tr h="246221">
                <a:tc gridSpan="8"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How to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latin typeface="Canva Sans 1"/>
                        </a:rPr>
                        <a:t>Optimize</a:t>
                      </a:r>
                      <a:r>
                        <a:rPr lang="en-US" sz="1200" dirty="0">
                          <a:latin typeface="Canva Sans 1"/>
                        </a:rPr>
                        <a:t> Job Listings for Google Search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475912"/>
                  </a:ext>
                </a:extLst>
              </a:tr>
              <a:tr h="246221"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nva Sans 1"/>
                        </a:rPr>
                        <a:t>Com</a:t>
                      </a:r>
                      <a:endParaRPr lang="en-US" sz="1200" dirty="0">
                        <a:latin typeface="Canva Sans 1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nva Sans 1"/>
                        </a:rPr>
                        <a:t>0.4939</a:t>
                      </a:r>
                      <a:endParaRPr lang="en-US" sz="1200" dirty="0">
                        <a:latin typeface="Canva Sans 1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Neg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Neu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Pos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381637"/>
                  </a:ext>
                </a:extLst>
              </a:tr>
              <a:tr h="246221">
                <a:tc gridSpan="8"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Top Google recruiter: Google uses this 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latin typeface="Canva Sans 1"/>
                        </a:rPr>
                        <a:t>'shocking</a:t>
                      </a:r>
                      <a:r>
                        <a:rPr lang="en-US" sz="1200" dirty="0">
                          <a:latin typeface="Canva Sans 1"/>
                        </a:rPr>
                        <a:t>' strategy to hire the </a:t>
                      </a:r>
                      <a:r>
                        <a:rPr lang="en-US" sz="1200" dirty="0">
                          <a:solidFill>
                            <a:srgbClr val="00B050"/>
                          </a:solidFill>
                          <a:latin typeface="Canva Sans 1"/>
                        </a:rPr>
                        <a:t>best</a:t>
                      </a:r>
                      <a:r>
                        <a:rPr lang="en-US" sz="1200" dirty="0">
                          <a:latin typeface="Canva Sans 1"/>
                        </a:rPr>
                        <a:t> employees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445575"/>
                  </a:ext>
                </a:extLst>
              </a:tr>
              <a:tr h="24622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Com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0.7184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Neg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Neu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Pos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342789"/>
                  </a:ext>
                </a:extLst>
              </a:tr>
              <a:tr h="246221">
                <a:tc gridSpan="8"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nva Sans 1"/>
                        </a:rPr>
                        <a:t>If you invested $1,000 in Google 10 years ago, here’s how much you’d have now</a:t>
                      </a:r>
                      <a:endParaRPr lang="en-US" sz="1200" dirty="0">
                        <a:latin typeface="Canva Sans 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774027"/>
                  </a:ext>
                </a:extLst>
              </a:tr>
              <a:tr h="24622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Com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Neg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anva Sans 1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Canva Sans 1"/>
                        </a:rPr>
                        <a:t>Neu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Pos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425277"/>
                  </a:ext>
                </a:extLst>
              </a:tr>
              <a:tr h="246221">
                <a:tc gridSpan="8"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nva Sans 1"/>
                        </a:rPr>
                        <a:t>When It Comes to Gorillas, Google Photos Remains </a:t>
                      </a:r>
                      <a:r>
                        <a:rPr lang="en-US" sz="1200" b="0" kern="1200" dirty="0">
                          <a:solidFill>
                            <a:srgbClr val="FF0000"/>
                          </a:solidFill>
                          <a:effectLst/>
                          <a:latin typeface="Canva Sans 1"/>
                        </a:rPr>
                        <a:t>Blind</a:t>
                      </a:r>
                      <a:endParaRPr lang="en-US" sz="1200" dirty="0">
                        <a:solidFill>
                          <a:srgbClr val="FF0000"/>
                        </a:solidFill>
                        <a:latin typeface="Canva Sans 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051167"/>
                  </a:ext>
                </a:extLst>
              </a:tr>
              <a:tr h="24622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Com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-0.4019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Neg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Neu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0.769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Pos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04883"/>
                  </a:ext>
                </a:extLst>
              </a:tr>
              <a:tr h="246221">
                <a:tc gridSpan="8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Canva Sans 1"/>
                        </a:rPr>
                        <a:t>Changing Country Codes With Google</a:t>
                      </a:r>
                      <a:endParaRPr lang="en-US" sz="1200" dirty="0">
                        <a:latin typeface="Canva Sans 1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587131"/>
                  </a:ext>
                </a:extLst>
              </a:tr>
              <a:tr h="24622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Com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Neg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Neu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Pos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nva Sans 1"/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11573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398665" y="976934"/>
            <a:ext cx="4967659" cy="2662193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F465A4-1C2E-4BD6-19FF-5B8592D21ADF}"/>
              </a:ext>
            </a:extLst>
          </p:cNvPr>
          <p:cNvGrpSpPr/>
          <p:nvPr/>
        </p:nvGrpSpPr>
        <p:grpSpPr>
          <a:xfrm>
            <a:off x="841112" y="1135669"/>
            <a:ext cx="4266732" cy="2817086"/>
            <a:chOff x="342359" y="979063"/>
            <a:chExt cx="4266732" cy="2817086"/>
          </a:xfrm>
        </p:grpSpPr>
        <p:sp>
          <p:nvSpPr>
            <p:cNvPr id="11" name="Freeform 11"/>
            <p:cNvSpPr/>
            <p:nvPr/>
          </p:nvSpPr>
          <p:spPr>
            <a:xfrm>
              <a:off x="342359" y="979063"/>
              <a:ext cx="4266732" cy="281708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4623" y="0"/>
                  </a:moveTo>
                  <a:lnTo>
                    <a:pt x="778177" y="0"/>
                  </a:lnTo>
                  <a:cubicBezTo>
                    <a:pt x="797299" y="0"/>
                    <a:pt x="812800" y="15501"/>
                    <a:pt x="812800" y="34623"/>
                  </a:cubicBezTo>
                  <a:lnTo>
                    <a:pt x="812800" y="778177"/>
                  </a:lnTo>
                  <a:cubicBezTo>
                    <a:pt x="812800" y="797299"/>
                    <a:pt x="797299" y="812800"/>
                    <a:pt x="778177" y="812800"/>
                  </a:cubicBezTo>
                  <a:lnTo>
                    <a:pt x="34623" y="812800"/>
                  </a:lnTo>
                  <a:cubicBezTo>
                    <a:pt x="15501" y="812800"/>
                    <a:pt x="0" y="797299"/>
                    <a:pt x="0" y="778177"/>
                  </a:cubicBezTo>
                  <a:lnTo>
                    <a:pt x="0" y="34623"/>
                  </a:lnTo>
                  <a:cubicBezTo>
                    <a:pt x="0" y="15501"/>
                    <a:pt x="15501" y="0"/>
                    <a:pt x="34623" y="0"/>
                  </a:cubicBezTo>
                  <a:close/>
                </a:path>
              </a:pathLst>
            </a:custGeom>
            <a:solidFill>
              <a:srgbClr val="F6F6F7"/>
            </a:solidFill>
          </p:spPr>
        </p:sp>
        <p:sp>
          <p:nvSpPr>
            <p:cNvPr id="129" name="TextBox 129"/>
            <p:cNvSpPr txBox="1"/>
            <p:nvPr/>
          </p:nvSpPr>
          <p:spPr>
            <a:xfrm>
              <a:off x="509554" y="1924469"/>
              <a:ext cx="4043032" cy="17235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dirty="0">
                  <a:solidFill>
                    <a:srgbClr val="212EAB"/>
                  </a:solidFill>
                  <a:latin typeface="Canva Sans 1"/>
                </a:rPr>
                <a:t>Used Natural Language Processing (NLP) to transforms large-scaled unstructured text data into structured and quantitative measurements of the sentimental opinions.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212EAB"/>
                  </a:solidFill>
                  <a:latin typeface="Canva Sans 1"/>
                </a:rPr>
                <a:t>VADER model from NLTK package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212EAB"/>
                  </a:solidFill>
                  <a:latin typeface="Canva Sans 1"/>
                </a:rPr>
                <a:t>Sentiments include positive, neutral, negative, and compound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54A86DC-F658-D652-5E4E-5E277CD543FA}"/>
                </a:ext>
              </a:extLst>
            </p:cNvPr>
            <p:cNvGrpSpPr/>
            <p:nvPr/>
          </p:nvGrpSpPr>
          <p:grpSpPr>
            <a:xfrm>
              <a:off x="667660" y="1161672"/>
              <a:ext cx="2107639" cy="662648"/>
              <a:chOff x="667660" y="1161672"/>
              <a:chExt cx="2107639" cy="662648"/>
            </a:xfrm>
          </p:grpSpPr>
          <p:grpSp>
            <p:nvGrpSpPr>
              <p:cNvPr id="104" name="Group 104"/>
              <p:cNvGrpSpPr/>
              <p:nvPr/>
            </p:nvGrpSpPr>
            <p:grpSpPr>
              <a:xfrm>
                <a:off x="667660" y="1161672"/>
                <a:ext cx="2096613" cy="466406"/>
                <a:chOff x="76200" y="0"/>
                <a:chExt cx="3653742" cy="812800"/>
              </a:xfrm>
            </p:grpSpPr>
            <p:sp>
              <p:nvSpPr>
                <p:cNvPr id="105" name="Freeform 105"/>
                <p:cNvSpPr/>
                <p:nvPr/>
              </p:nvSpPr>
              <p:spPr>
                <a:xfrm>
                  <a:off x="2917142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630849" y="0"/>
                        <a:pt x="812800" y="181951"/>
                        <a:pt x="812800" y="406400"/>
                      </a:cubicBezTo>
                      <a:cubicBezTo>
                        <a:pt x="812800" y="630849"/>
                        <a:pt x="630849" y="812800"/>
                        <a:pt x="406400" y="812800"/>
                      </a:cubicBezTo>
                      <a:cubicBezTo>
                        <a:pt x="181951" y="812800"/>
                        <a:pt x="0" y="630849"/>
                        <a:pt x="0" y="406400"/>
                      </a:cubicBezTo>
                      <a:cubicBezTo>
                        <a:pt x="0" y="181951"/>
                        <a:pt x="181951" y="0"/>
                        <a:pt x="406400" y="0"/>
                      </a:cubicBez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FF7784"/>
                </a:solidFill>
              </p:spPr>
            </p:sp>
            <p:sp>
              <p:nvSpPr>
                <p:cNvPr id="106" name="TextBox 106"/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493"/>
                    </a:lnSpc>
                  </a:pPr>
                  <a:endParaRPr sz="1200"/>
                </a:p>
              </p:txBody>
            </p:sp>
          </p:grpSp>
          <p:grpSp>
            <p:nvGrpSpPr>
              <p:cNvPr id="107" name="Group 107"/>
              <p:cNvGrpSpPr/>
              <p:nvPr/>
            </p:nvGrpSpPr>
            <p:grpSpPr>
              <a:xfrm>
                <a:off x="690266" y="1335863"/>
                <a:ext cx="2085033" cy="488457"/>
                <a:chOff x="139700" y="16065"/>
                <a:chExt cx="3332380" cy="780671"/>
              </a:xfrm>
            </p:grpSpPr>
            <p:sp>
              <p:nvSpPr>
                <p:cNvPr id="108" name="Freeform 108"/>
                <p:cNvSpPr/>
                <p:nvPr/>
              </p:nvSpPr>
              <p:spPr>
                <a:xfrm>
                  <a:off x="2691409" y="16065"/>
                  <a:ext cx="780671" cy="780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671" h="780671">
                      <a:moveTo>
                        <a:pt x="426216" y="19816"/>
                      </a:moveTo>
                      <a:lnTo>
                        <a:pt x="760854" y="354454"/>
                      </a:lnTo>
                      <a:cubicBezTo>
                        <a:pt x="780670" y="374270"/>
                        <a:pt x="780670" y="406400"/>
                        <a:pt x="760854" y="426216"/>
                      </a:cubicBezTo>
                      <a:lnTo>
                        <a:pt x="426216" y="760854"/>
                      </a:lnTo>
                      <a:cubicBezTo>
                        <a:pt x="406400" y="780670"/>
                        <a:pt x="374270" y="780670"/>
                        <a:pt x="354454" y="760854"/>
                      </a:cubicBezTo>
                      <a:lnTo>
                        <a:pt x="19816" y="426216"/>
                      </a:lnTo>
                      <a:cubicBezTo>
                        <a:pt x="0" y="406400"/>
                        <a:pt x="0" y="374270"/>
                        <a:pt x="19816" y="354454"/>
                      </a:cubicBezTo>
                      <a:lnTo>
                        <a:pt x="354454" y="19816"/>
                      </a:lnTo>
                      <a:cubicBezTo>
                        <a:pt x="374270" y="0"/>
                        <a:pt x="406400" y="0"/>
                        <a:pt x="426216" y="19816"/>
                      </a:cubicBezTo>
                      <a:close/>
                    </a:path>
                  </a:pathLst>
                </a:custGeom>
                <a:solidFill>
                  <a:srgbClr val="FFBB54">
                    <a:alpha val="74902"/>
                  </a:srgbClr>
                </a:solidFill>
              </p:spPr>
            </p:sp>
            <p:sp>
              <p:nvSpPr>
                <p:cNvPr id="109" name="TextBox 109"/>
                <p:cNvSpPr txBox="1"/>
                <p:nvPr/>
              </p:nvSpPr>
              <p:spPr>
                <a:xfrm>
                  <a:off x="139700" y="111125"/>
                  <a:ext cx="533400" cy="561975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493"/>
                    </a:lnSpc>
                  </a:pPr>
                  <a:endParaRPr sz="1200"/>
                </a:p>
              </p:txBody>
            </p:sp>
          </p:grp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C57942-8694-11FB-D650-A342576EC110}"/>
              </a:ext>
            </a:extLst>
          </p:cNvPr>
          <p:cNvGrpSpPr/>
          <p:nvPr/>
        </p:nvGrpSpPr>
        <p:grpSpPr>
          <a:xfrm>
            <a:off x="6706094" y="4385821"/>
            <a:ext cx="4628537" cy="1848511"/>
            <a:chOff x="6546593" y="4284434"/>
            <a:chExt cx="4628537" cy="1848511"/>
          </a:xfrm>
        </p:grpSpPr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A21BA174-67F2-9ED2-F486-C89DEDC7882D}"/>
                </a:ext>
              </a:extLst>
            </p:cNvPr>
            <p:cNvSpPr/>
            <p:nvPr/>
          </p:nvSpPr>
          <p:spPr>
            <a:xfrm>
              <a:off x="6546593" y="4284434"/>
              <a:ext cx="4628537" cy="184851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4623" y="0"/>
                  </a:moveTo>
                  <a:lnTo>
                    <a:pt x="778177" y="0"/>
                  </a:lnTo>
                  <a:cubicBezTo>
                    <a:pt x="797299" y="0"/>
                    <a:pt x="812800" y="15501"/>
                    <a:pt x="812800" y="34623"/>
                  </a:cubicBezTo>
                  <a:lnTo>
                    <a:pt x="812800" y="778177"/>
                  </a:lnTo>
                  <a:cubicBezTo>
                    <a:pt x="812800" y="797299"/>
                    <a:pt x="797299" y="812800"/>
                    <a:pt x="778177" y="812800"/>
                  </a:cubicBezTo>
                  <a:lnTo>
                    <a:pt x="34623" y="812800"/>
                  </a:lnTo>
                  <a:cubicBezTo>
                    <a:pt x="15501" y="812800"/>
                    <a:pt x="0" y="797299"/>
                    <a:pt x="0" y="778177"/>
                  </a:cubicBezTo>
                  <a:lnTo>
                    <a:pt x="0" y="34623"/>
                  </a:lnTo>
                  <a:cubicBezTo>
                    <a:pt x="0" y="15501"/>
                    <a:pt x="15501" y="0"/>
                    <a:pt x="34623" y="0"/>
                  </a:cubicBezTo>
                  <a:close/>
                </a:path>
              </a:pathLst>
            </a:custGeom>
            <a:solidFill>
              <a:srgbClr val="F6F6F7"/>
            </a:solidFill>
          </p:spPr>
        </p:sp>
        <p:grpSp>
          <p:nvGrpSpPr>
            <p:cNvPr id="17" name="Group 96">
              <a:extLst>
                <a:ext uri="{FF2B5EF4-FFF2-40B4-BE49-F238E27FC236}">
                  <a16:creationId xmlns:a16="http://schemas.microsoft.com/office/drawing/2014/main" id="{9CD2B5E0-5395-51FB-8C66-D2E809171CAA}"/>
                </a:ext>
              </a:extLst>
            </p:cNvPr>
            <p:cNvGrpSpPr/>
            <p:nvPr/>
          </p:nvGrpSpPr>
          <p:grpSpPr>
            <a:xfrm>
              <a:off x="8597352" y="4453575"/>
              <a:ext cx="527019" cy="520821"/>
              <a:chOff x="0" y="0"/>
              <a:chExt cx="1054037" cy="1041642"/>
            </a:xfrm>
          </p:grpSpPr>
          <p:grpSp>
            <p:nvGrpSpPr>
              <p:cNvPr id="18" name="Group 97">
                <a:extLst>
                  <a:ext uri="{FF2B5EF4-FFF2-40B4-BE49-F238E27FC236}">
                    <a16:creationId xmlns:a16="http://schemas.microsoft.com/office/drawing/2014/main" id="{EEC0785B-A23B-0229-5F93-87E6AA2AFB6C}"/>
                  </a:ext>
                </a:extLst>
              </p:cNvPr>
              <p:cNvGrpSpPr/>
              <p:nvPr/>
            </p:nvGrpSpPr>
            <p:grpSpPr>
              <a:xfrm>
                <a:off x="60613" y="0"/>
                <a:ext cx="932812" cy="932812"/>
                <a:chOff x="0" y="0"/>
                <a:chExt cx="812800" cy="812800"/>
              </a:xfrm>
            </p:grpSpPr>
            <p:sp>
              <p:nvSpPr>
                <p:cNvPr id="22" name="Freeform 98">
                  <a:extLst>
                    <a:ext uri="{FF2B5EF4-FFF2-40B4-BE49-F238E27FC236}">
                      <a16:creationId xmlns:a16="http://schemas.microsoft.com/office/drawing/2014/main" id="{10DE7BE6-99A9-142C-6F0B-F2712B53407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630849" y="0"/>
                        <a:pt x="812800" y="181951"/>
                        <a:pt x="812800" y="406400"/>
                      </a:cubicBezTo>
                      <a:cubicBezTo>
                        <a:pt x="812800" y="630849"/>
                        <a:pt x="630849" y="812800"/>
                        <a:pt x="406400" y="812800"/>
                      </a:cubicBezTo>
                      <a:cubicBezTo>
                        <a:pt x="181951" y="812800"/>
                        <a:pt x="0" y="630849"/>
                        <a:pt x="0" y="406400"/>
                      </a:cubicBezTo>
                      <a:cubicBezTo>
                        <a:pt x="0" y="181951"/>
                        <a:pt x="181951" y="0"/>
                        <a:pt x="406400" y="0"/>
                      </a:cubicBezTo>
                      <a:lnTo>
                        <a:pt x="406400" y="0"/>
                      </a:lnTo>
                      <a:close/>
                    </a:path>
                  </a:pathLst>
                </a:custGeom>
                <a:solidFill>
                  <a:srgbClr val="50D0BC"/>
                </a:solidFill>
              </p:spPr>
            </p:sp>
            <p:sp>
              <p:nvSpPr>
                <p:cNvPr id="23" name="TextBox 99">
                  <a:extLst>
                    <a:ext uri="{FF2B5EF4-FFF2-40B4-BE49-F238E27FC236}">
                      <a16:creationId xmlns:a16="http://schemas.microsoft.com/office/drawing/2014/main" id="{47271BAA-5F2F-8341-C2BE-0E1C72082C61}"/>
                    </a:ext>
                  </a:extLst>
                </p:cNvPr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493"/>
                    </a:lnSpc>
                  </a:pPr>
                  <a:endParaRPr sz="1200"/>
                </a:p>
              </p:txBody>
            </p:sp>
          </p:grpSp>
          <p:grpSp>
            <p:nvGrpSpPr>
              <p:cNvPr id="19" name="Group 100">
                <a:extLst>
                  <a:ext uri="{FF2B5EF4-FFF2-40B4-BE49-F238E27FC236}">
                    <a16:creationId xmlns:a16="http://schemas.microsoft.com/office/drawing/2014/main" id="{484F1FAA-FF0B-7782-A14C-AD8908B3F6B3}"/>
                  </a:ext>
                </a:extLst>
              </p:cNvPr>
              <p:cNvGrpSpPr/>
              <p:nvPr/>
            </p:nvGrpSpPr>
            <p:grpSpPr>
              <a:xfrm rot="-10800000">
                <a:off x="0" y="303223"/>
                <a:ext cx="1054037" cy="738419"/>
                <a:chOff x="0" y="0"/>
                <a:chExt cx="812800" cy="569418"/>
              </a:xfrm>
            </p:grpSpPr>
            <p:sp>
              <p:nvSpPr>
                <p:cNvPr id="20" name="Freeform 101">
                  <a:extLst>
                    <a:ext uri="{FF2B5EF4-FFF2-40B4-BE49-F238E27FC236}">
                      <a16:creationId xmlns:a16="http://schemas.microsoft.com/office/drawing/2014/main" id="{3C256905-6357-7A5D-93AE-F4CE7A9F2817}"/>
                    </a:ext>
                  </a:extLst>
                </p:cNvPr>
                <p:cNvSpPr/>
                <p:nvPr/>
              </p:nvSpPr>
              <p:spPr>
                <a:xfrm>
                  <a:off x="22230" y="0"/>
                  <a:ext cx="768340" cy="544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340" h="544207">
                      <a:moveTo>
                        <a:pt x="412616" y="529561"/>
                      </a:moveTo>
                      <a:lnTo>
                        <a:pt x="762124" y="39857"/>
                      </a:lnTo>
                      <a:cubicBezTo>
                        <a:pt x="767609" y="32171"/>
                        <a:pt x="768340" y="22065"/>
                        <a:pt x="764018" y="13671"/>
                      </a:cubicBezTo>
                      <a:cubicBezTo>
                        <a:pt x="759696" y="5276"/>
                        <a:pt x="751045" y="0"/>
                        <a:pt x="741603" y="0"/>
                      </a:cubicBezTo>
                      <a:lnTo>
                        <a:pt x="26737" y="0"/>
                      </a:lnTo>
                      <a:cubicBezTo>
                        <a:pt x="17295" y="0"/>
                        <a:pt x="8644" y="5276"/>
                        <a:pt x="4322" y="13671"/>
                      </a:cubicBezTo>
                      <a:cubicBezTo>
                        <a:pt x="0" y="22065"/>
                        <a:pt x="731" y="32171"/>
                        <a:pt x="6216" y="39857"/>
                      </a:cubicBezTo>
                      <a:lnTo>
                        <a:pt x="355724" y="529561"/>
                      </a:lnTo>
                      <a:cubicBezTo>
                        <a:pt x="362283" y="538752"/>
                        <a:pt x="372879" y="544207"/>
                        <a:pt x="384170" y="544207"/>
                      </a:cubicBezTo>
                      <a:cubicBezTo>
                        <a:pt x="395461" y="544207"/>
                        <a:pt x="406057" y="538752"/>
                        <a:pt x="412616" y="529561"/>
                      </a:cubicBezTo>
                      <a:close/>
                    </a:path>
                  </a:pathLst>
                </a:custGeom>
                <a:solidFill>
                  <a:srgbClr val="717EEE">
                    <a:alpha val="74902"/>
                  </a:srgbClr>
                </a:solidFill>
              </p:spPr>
            </p:sp>
            <p:sp>
              <p:nvSpPr>
                <p:cNvPr id="21" name="TextBox 102">
                  <a:extLst>
                    <a:ext uri="{FF2B5EF4-FFF2-40B4-BE49-F238E27FC236}">
                      <a16:creationId xmlns:a16="http://schemas.microsoft.com/office/drawing/2014/main" id="{CE831D1E-4E25-6F7E-35F5-B135ED96A216}"/>
                    </a:ext>
                  </a:extLst>
                </p:cNvPr>
                <p:cNvSpPr txBox="1"/>
                <p:nvPr/>
              </p:nvSpPr>
              <p:spPr>
                <a:xfrm>
                  <a:off x="127000" y="22225"/>
                  <a:ext cx="558800" cy="358775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493"/>
                    </a:lnSpc>
                  </a:pPr>
                  <a:endParaRPr sz="1200"/>
                </a:p>
              </p:txBody>
            </p:sp>
          </p:grpSp>
        </p:grpSp>
        <p:sp>
          <p:nvSpPr>
            <p:cNvPr id="31" name="TextBox 129">
              <a:extLst>
                <a:ext uri="{FF2B5EF4-FFF2-40B4-BE49-F238E27FC236}">
                  <a16:creationId xmlns:a16="http://schemas.microsoft.com/office/drawing/2014/main" id="{D7D18541-A981-A416-1DEB-E516FD71CD71}"/>
                </a:ext>
              </a:extLst>
            </p:cNvPr>
            <p:cNvSpPr txBox="1"/>
            <p:nvPr/>
          </p:nvSpPr>
          <p:spPr>
            <a:xfrm>
              <a:off x="6628770" y="5226054"/>
              <a:ext cx="4464183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212EAB"/>
                  </a:solidFill>
                  <a:latin typeface="Canva Sans 1"/>
                </a:rPr>
                <a:t>Distribution of sentiment analysis score by ticker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212EAB"/>
                  </a:solidFill>
                  <a:latin typeface="Canva Sans 1"/>
                </a:rPr>
                <a:t>Included one additional covariate: the total number of articles per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94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6808009" y="4675005"/>
            <a:ext cx="4738136" cy="1555069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34623" y="0"/>
                </a:moveTo>
                <a:lnTo>
                  <a:pt x="778177" y="0"/>
                </a:lnTo>
                <a:cubicBezTo>
                  <a:pt x="797299" y="0"/>
                  <a:pt x="812800" y="15501"/>
                  <a:pt x="812800" y="34623"/>
                </a:cubicBezTo>
                <a:lnTo>
                  <a:pt x="812800" y="778177"/>
                </a:lnTo>
                <a:cubicBezTo>
                  <a:pt x="812800" y="797299"/>
                  <a:pt x="797299" y="812800"/>
                  <a:pt x="778177" y="812800"/>
                </a:cubicBezTo>
                <a:lnTo>
                  <a:pt x="34623" y="812800"/>
                </a:lnTo>
                <a:cubicBezTo>
                  <a:pt x="15501" y="812800"/>
                  <a:pt x="0" y="797299"/>
                  <a:pt x="0" y="778177"/>
                </a:cubicBezTo>
                <a:lnTo>
                  <a:pt x="0" y="34623"/>
                </a:lnTo>
                <a:cubicBezTo>
                  <a:pt x="0" y="15501"/>
                  <a:pt x="15501" y="0"/>
                  <a:pt x="34623" y="0"/>
                </a:cubicBezTo>
                <a:close/>
              </a:path>
            </a:pathLst>
          </a:custGeom>
          <a:solidFill>
            <a:srgbClr val="F6F6F7"/>
          </a:solidFill>
        </p:spPr>
      </p:sp>
      <p:sp>
        <p:nvSpPr>
          <p:cNvPr id="15" name="TextBox 15"/>
          <p:cNvSpPr txBox="1"/>
          <p:nvPr/>
        </p:nvSpPr>
        <p:spPr>
          <a:xfrm>
            <a:off x="6845144" y="4888325"/>
            <a:ext cx="4576536" cy="1555069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sp>
        <p:nvSpPr>
          <p:cNvPr id="23" name="TextBox 23"/>
          <p:cNvSpPr txBox="1"/>
          <p:nvPr/>
        </p:nvSpPr>
        <p:spPr>
          <a:xfrm>
            <a:off x="11480717" y="5914675"/>
            <a:ext cx="2236043" cy="2340858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773"/>
              </a:lnSpc>
            </a:pPr>
            <a:endParaRPr sz="1200"/>
          </a:p>
        </p:txBody>
      </p:sp>
      <p:grpSp>
        <p:nvGrpSpPr>
          <p:cNvPr id="110" name="Group 110"/>
          <p:cNvGrpSpPr/>
          <p:nvPr/>
        </p:nvGrpSpPr>
        <p:grpSpPr>
          <a:xfrm>
            <a:off x="7028155" y="5177394"/>
            <a:ext cx="512226" cy="550290"/>
            <a:chOff x="0" y="0"/>
            <a:chExt cx="1054037" cy="1100580"/>
          </a:xfrm>
        </p:grpSpPr>
        <p:grpSp>
          <p:nvGrpSpPr>
            <p:cNvPr id="111" name="Group 111"/>
            <p:cNvGrpSpPr/>
            <p:nvPr/>
          </p:nvGrpSpPr>
          <p:grpSpPr>
            <a:xfrm rot="-10800000">
              <a:off x="0" y="362161"/>
              <a:ext cx="1054037" cy="738419"/>
              <a:chOff x="0" y="0"/>
              <a:chExt cx="812800" cy="569418"/>
            </a:xfrm>
          </p:grpSpPr>
          <p:sp>
            <p:nvSpPr>
              <p:cNvPr id="112" name="Freeform 112"/>
              <p:cNvSpPr/>
              <p:nvPr/>
            </p:nvSpPr>
            <p:spPr>
              <a:xfrm>
                <a:off x="22230" y="0"/>
                <a:ext cx="768340" cy="544207"/>
              </a:xfrm>
              <a:custGeom>
                <a:avLst/>
                <a:gdLst/>
                <a:ahLst/>
                <a:cxnLst/>
                <a:rect l="l" t="t" r="r" b="b"/>
                <a:pathLst>
                  <a:path w="768340" h="544207">
                    <a:moveTo>
                      <a:pt x="412616" y="529561"/>
                    </a:moveTo>
                    <a:lnTo>
                      <a:pt x="762124" y="39857"/>
                    </a:lnTo>
                    <a:cubicBezTo>
                      <a:pt x="767609" y="32171"/>
                      <a:pt x="768340" y="22065"/>
                      <a:pt x="764018" y="13671"/>
                    </a:cubicBezTo>
                    <a:cubicBezTo>
                      <a:pt x="759696" y="5276"/>
                      <a:pt x="751045" y="0"/>
                      <a:pt x="741603" y="0"/>
                    </a:cubicBezTo>
                    <a:lnTo>
                      <a:pt x="26737" y="0"/>
                    </a:lnTo>
                    <a:cubicBezTo>
                      <a:pt x="17295" y="0"/>
                      <a:pt x="8644" y="5276"/>
                      <a:pt x="4322" y="13671"/>
                    </a:cubicBezTo>
                    <a:cubicBezTo>
                      <a:pt x="0" y="22065"/>
                      <a:pt x="731" y="32171"/>
                      <a:pt x="6216" y="39857"/>
                    </a:cubicBezTo>
                    <a:lnTo>
                      <a:pt x="355724" y="529561"/>
                    </a:lnTo>
                    <a:cubicBezTo>
                      <a:pt x="362283" y="538752"/>
                      <a:pt x="372879" y="544207"/>
                      <a:pt x="384170" y="544207"/>
                    </a:cubicBezTo>
                    <a:cubicBezTo>
                      <a:pt x="395461" y="544207"/>
                      <a:pt x="406057" y="538752"/>
                      <a:pt x="412616" y="529561"/>
                    </a:cubicBezTo>
                    <a:close/>
                  </a:path>
                </a:pathLst>
              </a:custGeom>
              <a:solidFill>
                <a:srgbClr val="717EEE"/>
              </a:solidFill>
            </p:spPr>
          </p:sp>
          <p:sp>
            <p:nvSpPr>
              <p:cNvPr id="113" name="TextBox 113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93"/>
                  </a:lnSpc>
                </a:pPr>
                <a:endParaRPr sz="1200"/>
              </a:p>
            </p:txBody>
          </p:sp>
        </p:grpSp>
        <p:grpSp>
          <p:nvGrpSpPr>
            <p:cNvPr id="114" name="Group 114"/>
            <p:cNvGrpSpPr/>
            <p:nvPr/>
          </p:nvGrpSpPr>
          <p:grpSpPr>
            <a:xfrm>
              <a:off x="125675" y="0"/>
              <a:ext cx="802687" cy="934035"/>
              <a:chOff x="0" y="0"/>
              <a:chExt cx="698500" cy="812800"/>
            </a:xfrm>
          </p:grpSpPr>
          <p:sp>
            <p:nvSpPr>
              <p:cNvPr id="115" name="Freeform 115"/>
              <p:cNvSpPr/>
              <p:nvPr/>
            </p:nvSpPr>
            <p:spPr>
              <a:xfrm>
                <a:off x="0" y="10611"/>
                <a:ext cx="698500" cy="791578"/>
              </a:xfrm>
              <a:custGeom>
                <a:avLst/>
                <a:gdLst/>
                <a:ahLst/>
                <a:cxnLst/>
                <a:rect l="l" t="t" r="r" b="b"/>
                <a:pathLst>
                  <a:path w="698500" h="791578">
                    <a:moveTo>
                      <a:pt x="397012" y="17178"/>
                    </a:moveTo>
                    <a:lnTo>
                      <a:pt x="650738" y="164800"/>
                    </a:lnTo>
                    <a:cubicBezTo>
                      <a:pt x="680308" y="182005"/>
                      <a:pt x="698500" y="213636"/>
                      <a:pt x="698500" y="247847"/>
                    </a:cubicBezTo>
                    <a:lnTo>
                      <a:pt x="698500" y="543731"/>
                    </a:lnTo>
                    <a:cubicBezTo>
                      <a:pt x="698500" y="577942"/>
                      <a:pt x="680308" y="609573"/>
                      <a:pt x="650738" y="626778"/>
                    </a:cubicBezTo>
                    <a:lnTo>
                      <a:pt x="397012" y="774400"/>
                    </a:lnTo>
                    <a:cubicBezTo>
                      <a:pt x="367488" y="791578"/>
                      <a:pt x="331012" y="791578"/>
                      <a:pt x="301488" y="774400"/>
                    </a:cubicBezTo>
                    <a:lnTo>
                      <a:pt x="47762" y="626778"/>
                    </a:lnTo>
                    <a:cubicBezTo>
                      <a:pt x="18192" y="609573"/>
                      <a:pt x="0" y="577942"/>
                      <a:pt x="0" y="543731"/>
                    </a:cubicBezTo>
                    <a:lnTo>
                      <a:pt x="0" y="247847"/>
                    </a:lnTo>
                    <a:cubicBezTo>
                      <a:pt x="0" y="213636"/>
                      <a:pt x="18192" y="182005"/>
                      <a:pt x="47762" y="164800"/>
                    </a:cubicBezTo>
                    <a:lnTo>
                      <a:pt x="301488" y="17178"/>
                    </a:lnTo>
                    <a:cubicBezTo>
                      <a:pt x="331012" y="0"/>
                      <a:pt x="367488" y="0"/>
                      <a:pt x="397012" y="17178"/>
                    </a:cubicBezTo>
                    <a:close/>
                  </a:path>
                </a:pathLst>
              </a:custGeom>
              <a:solidFill>
                <a:srgbClr val="FFBB54">
                  <a:alpha val="74902"/>
                </a:srgbClr>
              </a:solidFill>
            </p:spPr>
          </p:sp>
          <p:sp>
            <p:nvSpPr>
              <p:cNvPr id="116" name="TextBox 116"/>
              <p:cNvSpPr txBox="1"/>
              <p:nvPr/>
            </p:nvSpPr>
            <p:spPr>
              <a:xfrm>
                <a:off x="0" y="111125"/>
                <a:ext cx="698500" cy="56197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algn="ctr">
                  <a:lnSpc>
                    <a:spcPts val="1493"/>
                  </a:lnSpc>
                </a:pPr>
                <a:endParaRPr sz="1200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5F8A1B7-797E-90E3-4134-0D76E0DD69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089146" y="-3026310"/>
            <a:ext cx="16921369" cy="11619101"/>
            <a:chOff x="-2089146" y="-3026310"/>
            <a:chExt cx="16921369" cy="11619101"/>
          </a:xfrm>
        </p:grpSpPr>
        <p:sp>
          <p:nvSpPr>
            <p:cNvPr id="2" name="Freeform 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089146" y="-1764976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1"/>
                  </a:lnTo>
                  <a:lnTo>
                    <a:pt x="0" y="5204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1296" y="4769402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7" y="0"/>
                  </a:lnTo>
                  <a:lnTo>
                    <a:pt x="26110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62642" y="5123210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0"/>
                  </a:lnTo>
                  <a:lnTo>
                    <a:pt x="0" y="520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>
              <a:grpSpLocks noGrp="1" noUngrp="1" noRot="1" noMove="1" noResize="1"/>
            </p:cNvGrpSpPr>
            <p:nvPr/>
          </p:nvGrpSpPr>
          <p:grpSpPr>
            <a:xfrm rot="4229437">
              <a:off x="7416317" y="-3081638"/>
              <a:ext cx="6862849" cy="6973506"/>
              <a:chOff x="0" y="0"/>
              <a:chExt cx="13725699" cy="13947012"/>
            </a:xfrm>
          </p:grpSpPr>
          <p:sp>
            <p:nvSpPr>
              <p:cNvPr id="5" name="Freeform 5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6355396"/>
                <a:ext cx="7591616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>
                  <a:alphaModFix amt="19999"/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6" name="Freeform 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75147" y="1899777"/>
                <a:ext cx="7591616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alphaModFix amt="19999"/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7" name="Freeform 7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34083" y="0"/>
                <a:ext cx="7591616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alphaModFix amt="19999"/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9" name="Freeform 9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06200" y="-685800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8" y="0"/>
                  </a:lnTo>
                  <a:lnTo>
                    <a:pt x="261102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4" name="Freeform 12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435579" y="6172200"/>
              <a:ext cx="871158" cy="476761"/>
            </a:xfrm>
            <a:custGeom>
              <a:avLst/>
              <a:gdLst/>
              <a:ahLst/>
              <a:cxnLst/>
              <a:rect l="l" t="t" r="r" b="b"/>
              <a:pathLst>
                <a:path w="1306737" h="715142">
                  <a:moveTo>
                    <a:pt x="0" y="0"/>
                  </a:moveTo>
                  <a:lnTo>
                    <a:pt x="1306738" y="0"/>
                  </a:lnTo>
                  <a:lnTo>
                    <a:pt x="1306738" y="715142"/>
                  </a:lnTo>
                  <a:lnTo>
                    <a:pt x="0" y="71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5" name="Freeform 12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7350" y="2934396"/>
              <a:ext cx="871158" cy="476761"/>
            </a:xfrm>
            <a:custGeom>
              <a:avLst/>
              <a:gdLst/>
              <a:ahLst/>
              <a:cxnLst/>
              <a:rect l="l" t="t" r="r" b="b"/>
              <a:pathLst>
                <a:path w="1306737" h="715142">
                  <a:moveTo>
                    <a:pt x="0" y="0"/>
                  </a:moveTo>
                  <a:lnTo>
                    <a:pt x="1306737" y="0"/>
                  </a:lnTo>
                  <a:lnTo>
                    <a:pt x="1306737" y="715142"/>
                  </a:lnTo>
                  <a:lnTo>
                    <a:pt x="0" y="71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0" name="TextBox 130"/>
          <p:cNvSpPr txBox="1"/>
          <p:nvPr/>
        </p:nvSpPr>
        <p:spPr>
          <a:xfrm>
            <a:off x="7718334" y="5376182"/>
            <a:ext cx="36925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2EAB"/>
                </a:solidFill>
                <a:latin typeface="Canva Sans 1 Bold"/>
              </a:rPr>
              <a:t>We employed a rolling linear regression approach over a 100-trading-day period</a:t>
            </a:r>
          </a:p>
        </p:txBody>
      </p:sp>
      <p:sp>
        <p:nvSpPr>
          <p:cNvPr id="172" name="TextBox 130">
            <a:extLst>
              <a:ext uri="{FF2B5EF4-FFF2-40B4-BE49-F238E27FC236}">
                <a16:creationId xmlns:a16="http://schemas.microsoft.com/office/drawing/2014/main" id="{5A2EE56F-80E6-BA3E-03E6-CA57083EE8FB}"/>
              </a:ext>
            </a:extLst>
          </p:cNvPr>
          <p:cNvSpPr txBox="1"/>
          <p:nvPr/>
        </p:nvSpPr>
        <p:spPr>
          <a:xfrm>
            <a:off x="7741407" y="4911475"/>
            <a:ext cx="224445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rgbClr val="717EEE"/>
                </a:solidFill>
                <a:latin typeface="Canva Sans 1 Bold"/>
              </a:rPr>
              <a:t>Data Preparation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090873-D275-AF57-D56A-696E93A2B949}"/>
              </a:ext>
            </a:extLst>
          </p:cNvPr>
          <p:cNvGrpSpPr/>
          <p:nvPr/>
        </p:nvGrpSpPr>
        <p:grpSpPr>
          <a:xfrm>
            <a:off x="7735537" y="1261084"/>
            <a:ext cx="2906477" cy="3274599"/>
            <a:chOff x="8129703" y="3105004"/>
            <a:chExt cx="2906477" cy="3274599"/>
          </a:xfrm>
        </p:grpSpPr>
        <p:sp>
          <p:nvSpPr>
            <p:cNvPr id="163" name="Callout: Down Arrow 162">
              <a:extLst>
                <a:ext uri="{FF2B5EF4-FFF2-40B4-BE49-F238E27FC236}">
                  <a16:creationId xmlns:a16="http://schemas.microsoft.com/office/drawing/2014/main" id="{C222FB98-FE98-9F24-10A5-19D2177804B4}"/>
                </a:ext>
              </a:extLst>
            </p:cNvPr>
            <p:cNvSpPr/>
            <p:nvPr/>
          </p:nvSpPr>
          <p:spPr>
            <a:xfrm>
              <a:off x="8153101" y="3105004"/>
              <a:ext cx="2883079" cy="2966213"/>
            </a:xfrm>
            <a:prstGeom prst="downArrowCallout">
              <a:avLst>
                <a:gd name="adj1" fmla="val 11171"/>
                <a:gd name="adj2" fmla="val 13000"/>
                <a:gd name="adj3" fmla="val 11022"/>
                <a:gd name="adj4" fmla="val 76456"/>
              </a:avLst>
            </a:prstGeom>
            <a:solidFill>
              <a:srgbClr val="717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29">
              <a:extLst>
                <a:ext uri="{FF2B5EF4-FFF2-40B4-BE49-F238E27FC236}">
                  <a16:creationId xmlns:a16="http://schemas.microsoft.com/office/drawing/2014/main" id="{886F68FF-A436-030B-D309-CDADBDAEBCB9}"/>
                </a:ext>
              </a:extLst>
            </p:cNvPr>
            <p:cNvSpPr txBox="1"/>
            <p:nvPr/>
          </p:nvSpPr>
          <p:spPr>
            <a:xfrm>
              <a:off x="8129703" y="6133382"/>
              <a:ext cx="2883079" cy="246221"/>
            </a:xfrm>
            <a:prstGeom prst="rect">
              <a:avLst/>
            </a:prstGeom>
            <a:solidFill>
              <a:srgbClr val="717EEE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nva Sans 1"/>
                </a:rPr>
                <a:t>Fama</a:t>
              </a:r>
              <a:r>
                <a:rPr lang="en-US" sz="1600" b="1" dirty="0">
                  <a:solidFill>
                    <a:schemeClr val="bg1"/>
                  </a:solidFill>
                  <a:latin typeface="Canva Sans 1"/>
                </a:rPr>
                <a:t>–French five-factor Model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62AE2F0-EF6F-F5C2-64F9-F8F47E5E5182}"/>
                </a:ext>
              </a:extLst>
            </p:cNvPr>
            <p:cNvSpPr/>
            <p:nvPr/>
          </p:nvSpPr>
          <p:spPr>
            <a:xfrm>
              <a:off x="8302242" y="3230136"/>
              <a:ext cx="863057" cy="863057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1A5D"/>
                  </a:solidFill>
                </a:rPr>
                <a:t>SMB</a:t>
              </a: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AD5D2C7-4E46-BC00-481E-DD02F2E002C5}"/>
                </a:ext>
              </a:extLst>
            </p:cNvPr>
            <p:cNvSpPr/>
            <p:nvPr/>
          </p:nvSpPr>
          <p:spPr>
            <a:xfrm>
              <a:off x="9139349" y="3821255"/>
              <a:ext cx="917030" cy="91703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1A5D"/>
                  </a:solidFill>
                </a:rPr>
                <a:t>HML</a:t>
              </a: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C7E9D52F-585D-1C91-8C4C-FEFBA96A211D}"/>
                </a:ext>
              </a:extLst>
            </p:cNvPr>
            <p:cNvSpPr/>
            <p:nvPr/>
          </p:nvSpPr>
          <p:spPr>
            <a:xfrm>
              <a:off x="10004983" y="4411674"/>
              <a:ext cx="863058" cy="863058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1A5D"/>
                  </a:solidFill>
                </a:rPr>
                <a:t>MKT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0F9CBC-52A3-19E3-4CD7-0DD8F27A0D86}"/>
                </a:ext>
              </a:extLst>
            </p:cNvPr>
            <p:cNvSpPr/>
            <p:nvPr/>
          </p:nvSpPr>
          <p:spPr>
            <a:xfrm>
              <a:off x="8274512" y="4367042"/>
              <a:ext cx="941032" cy="941032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1A5D"/>
                  </a:solidFill>
                </a:rPr>
                <a:t>CMA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F540A32-E89F-CF02-B463-36E49488B052}"/>
                </a:ext>
              </a:extLst>
            </p:cNvPr>
            <p:cNvSpPr/>
            <p:nvPr/>
          </p:nvSpPr>
          <p:spPr>
            <a:xfrm>
              <a:off x="9900202" y="3177346"/>
              <a:ext cx="1026913" cy="102691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21A5D"/>
                  </a:solidFill>
                </a:rPr>
                <a:t>RMW</a:t>
              </a:r>
            </a:p>
          </p:txBody>
        </p:sp>
      </p:grpSp>
      <p:sp>
        <p:nvSpPr>
          <p:cNvPr id="30" name="TextBox 48">
            <a:extLst>
              <a:ext uri="{FF2B5EF4-FFF2-40B4-BE49-F238E27FC236}">
                <a16:creationId xmlns:a16="http://schemas.microsoft.com/office/drawing/2014/main" id="{3F99C97B-2AC2-2997-D8FC-F6DEF1D89B44}"/>
              </a:ext>
            </a:extLst>
          </p:cNvPr>
          <p:cNvSpPr txBox="1"/>
          <p:nvPr/>
        </p:nvSpPr>
        <p:spPr>
          <a:xfrm>
            <a:off x="0" y="497932"/>
            <a:ext cx="12192000" cy="41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600" b="1" dirty="0" err="1">
                <a:solidFill>
                  <a:srgbClr val="121A5D"/>
                </a:solidFill>
                <a:latin typeface="Canva Sans 1 Bold"/>
              </a:rPr>
              <a:t>Fama</a:t>
            </a:r>
            <a:r>
              <a:rPr lang="en-US" sz="3600" b="1" dirty="0">
                <a:solidFill>
                  <a:srgbClr val="121A5D"/>
                </a:solidFill>
                <a:latin typeface="Canva Sans 1 Bold"/>
              </a:rPr>
              <a:t>-French 5 Factors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CEC913-3662-913E-0418-B83A888A7DE9}"/>
              </a:ext>
            </a:extLst>
          </p:cNvPr>
          <p:cNvGrpSpPr>
            <a:grpSpLocks/>
          </p:cNvGrpSpPr>
          <p:nvPr/>
        </p:nvGrpSpPr>
        <p:grpSpPr>
          <a:xfrm>
            <a:off x="645855" y="1207159"/>
            <a:ext cx="5950182" cy="5022915"/>
            <a:chOff x="645855" y="1149284"/>
            <a:chExt cx="5950182" cy="5022915"/>
          </a:xfrm>
        </p:grpSpPr>
        <p:sp>
          <p:nvSpPr>
            <p:cNvPr id="22" name="Freeform 22"/>
            <p:cNvSpPr>
              <a:spLocks/>
            </p:cNvSpPr>
            <p:nvPr/>
          </p:nvSpPr>
          <p:spPr>
            <a:xfrm>
              <a:off x="645855" y="1149284"/>
              <a:ext cx="5950182" cy="5022915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4623" y="0"/>
                  </a:moveTo>
                  <a:lnTo>
                    <a:pt x="778177" y="0"/>
                  </a:lnTo>
                  <a:cubicBezTo>
                    <a:pt x="797299" y="0"/>
                    <a:pt x="812800" y="15501"/>
                    <a:pt x="812800" y="34623"/>
                  </a:cubicBezTo>
                  <a:lnTo>
                    <a:pt x="812800" y="778177"/>
                  </a:lnTo>
                  <a:cubicBezTo>
                    <a:pt x="812800" y="797299"/>
                    <a:pt x="797299" y="812800"/>
                    <a:pt x="778177" y="812800"/>
                  </a:cubicBezTo>
                  <a:lnTo>
                    <a:pt x="34623" y="812800"/>
                  </a:lnTo>
                  <a:cubicBezTo>
                    <a:pt x="15501" y="812800"/>
                    <a:pt x="0" y="797299"/>
                    <a:pt x="0" y="778177"/>
                  </a:cubicBezTo>
                  <a:lnTo>
                    <a:pt x="0" y="34623"/>
                  </a:lnTo>
                  <a:cubicBezTo>
                    <a:pt x="0" y="15501"/>
                    <a:pt x="15501" y="0"/>
                    <a:pt x="34623" y="0"/>
                  </a:cubicBezTo>
                  <a:close/>
                </a:path>
              </a:pathLst>
            </a:custGeom>
            <a:solidFill>
              <a:srgbClr val="717EEE"/>
            </a:solidFill>
          </p:spPr>
        </p:sp>
        <p:grpSp>
          <p:nvGrpSpPr>
            <p:cNvPr id="117" name="Group 117"/>
            <p:cNvGrpSpPr>
              <a:grpSpLocks/>
            </p:cNvGrpSpPr>
            <p:nvPr/>
          </p:nvGrpSpPr>
          <p:grpSpPr>
            <a:xfrm>
              <a:off x="940583" y="1409345"/>
              <a:ext cx="550913" cy="553810"/>
              <a:chOff x="0" y="12193"/>
              <a:chExt cx="1101825" cy="1107619"/>
            </a:xfrm>
          </p:grpSpPr>
          <p:grpSp>
            <p:nvGrpSpPr>
              <p:cNvPr id="118" name="Group 118"/>
              <p:cNvGrpSpPr>
                <a:grpSpLocks/>
              </p:cNvGrpSpPr>
              <p:nvPr/>
            </p:nvGrpSpPr>
            <p:grpSpPr>
              <a:xfrm>
                <a:off x="0" y="210164"/>
                <a:ext cx="802687" cy="909648"/>
                <a:chOff x="0" y="10610"/>
                <a:chExt cx="698500" cy="791579"/>
              </a:xfrm>
            </p:grpSpPr>
            <p:sp>
              <p:nvSpPr>
                <p:cNvPr id="119" name="Freeform 119"/>
                <p:cNvSpPr>
                  <a:spLocks/>
                </p:cNvSpPr>
                <p:nvPr/>
              </p:nvSpPr>
              <p:spPr>
                <a:xfrm>
                  <a:off x="0" y="10610"/>
                  <a:ext cx="698500" cy="791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791578">
                      <a:moveTo>
                        <a:pt x="397012" y="17178"/>
                      </a:moveTo>
                      <a:lnTo>
                        <a:pt x="650738" y="164800"/>
                      </a:lnTo>
                      <a:cubicBezTo>
                        <a:pt x="680308" y="182005"/>
                        <a:pt x="698500" y="213636"/>
                        <a:pt x="698500" y="247847"/>
                      </a:cubicBezTo>
                      <a:lnTo>
                        <a:pt x="698500" y="543731"/>
                      </a:lnTo>
                      <a:cubicBezTo>
                        <a:pt x="698500" y="577942"/>
                        <a:pt x="680308" y="609573"/>
                        <a:pt x="650738" y="626778"/>
                      </a:cubicBezTo>
                      <a:lnTo>
                        <a:pt x="397012" y="774400"/>
                      </a:lnTo>
                      <a:cubicBezTo>
                        <a:pt x="367488" y="791578"/>
                        <a:pt x="331012" y="791578"/>
                        <a:pt x="301488" y="774400"/>
                      </a:cubicBezTo>
                      <a:lnTo>
                        <a:pt x="47762" y="626778"/>
                      </a:lnTo>
                      <a:cubicBezTo>
                        <a:pt x="18192" y="609573"/>
                        <a:pt x="0" y="577942"/>
                        <a:pt x="0" y="543731"/>
                      </a:cubicBezTo>
                      <a:lnTo>
                        <a:pt x="0" y="247847"/>
                      </a:lnTo>
                      <a:cubicBezTo>
                        <a:pt x="0" y="213636"/>
                        <a:pt x="18192" y="182005"/>
                        <a:pt x="47762" y="164800"/>
                      </a:cubicBezTo>
                      <a:lnTo>
                        <a:pt x="301488" y="17178"/>
                      </a:lnTo>
                      <a:cubicBezTo>
                        <a:pt x="331012" y="0"/>
                        <a:pt x="367488" y="0"/>
                        <a:pt x="397012" y="1717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120" name="TextBox 120"/>
                <p:cNvSpPr txBox="1">
                  <a:spLocks/>
                </p:cNvSpPr>
                <p:nvPr/>
              </p:nvSpPr>
              <p:spPr>
                <a:xfrm>
                  <a:off x="0" y="111125"/>
                  <a:ext cx="698500" cy="561976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493"/>
                    </a:lnSpc>
                  </a:pPr>
                  <a:endParaRPr sz="1200"/>
                </a:p>
              </p:txBody>
            </p:sp>
          </p:grpSp>
          <p:grpSp>
            <p:nvGrpSpPr>
              <p:cNvPr id="121" name="Group 121"/>
              <p:cNvGrpSpPr>
                <a:grpSpLocks/>
              </p:cNvGrpSpPr>
              <p:nvPr/>
            </p:nvGrpSpPr>
            <p:grpSpPr>
              <a:xfrm>
                <a:off x="299138" y="12193"/>
                <a:ext cx="802687" cy="909649"/>
                <a:chOff x="0" y="10611"/>
                <a:chExt cx="698500" cy="791578"/>
              </a:xfrm>
            </p:grpSpPr>
            <p:sp>
              <p:nvSpPr>
                <p:cNvPr id="122" name="Freeform 122"/>
                <p:cNvSpPr>
                  <a:spLocks/>
                </p:cNvSpPr>
                <p:nvPr/>
              </p:nvSpPr>
              <p:spPr>
                <a:xfrm>
                  <a:off x="0" y="10611"/>
                  <a:ext cx="698500" cy="7915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00" h="791578">
                      <a:moveTo>
                        <a:pt x="397012" y="17178"/>
                      </a:moveTo>
                      <a:lnTo>
                        <a:pt x="650738" y="164800"/>
                      </a:lnTo>
                      <a:cubicBezTo>
                        <a:pt x="680308" y="182005"/>
                        <a:pt x="698500" y="213636"/>
                        <a:pt x="698500" y="247847"/>
                      </a:cubicBezTo>
                      <a:lnTo>
                        <a:pt x="698500" y="543731"/>
                      </a:lnTo>
                      <a:cubicBezTo>
                        <a:pt x="698500" y="577942"/>
                        <a:pt x="680308" y="609573"/>
                        <a:pt x="650738" y="626778"/>
                      </a:cubicBezTo>
                      <a:lnTo>
                        <a:pt x="397012" y="774400"/>
                      </a:lnTo>
                      <a:cubicBezTo>
                        <a:pt x="367488" y="791578"/>
                        <a:pt x="331012" y="791578"/>
                        <a:pt x="301488" y="774400"/>
                      </a:cubicBezTo>
                      <a:lnTo>
                        <a:pt x="47762" y="626778"/>
                      </a:lnTo>
                      <a:cubicBezTo>
                        <a:pt x="18192" y="609573"/>
                        <a:pt x="0" y="577942"/>
                        <a:pt x="0" y="543731"/>
                      </a:cubicBezTo>
                      <a:lnTo>
                        <a:pt x="0" y="247847"/>
                      </a:lnTo>
                      <a:cubicBezTo>
                        <a:pt x="0" y="213636"/>
                        <a:pt x="18192" y="182005"/>
                        <a:pt x="47762" y="164800"/>
                      </a:cubicBezTo>
                      <a:lnTo>
                        <a:pt x="301488" y="17178"/>
                      </a:lnTo>
                      <a:cubicBezTo>
                        <a:pt x="331012" y="0"/>
                        <a:pt x="367488" y="0"/>
                        <a:pt x="397012" y="17178"/>
                      </a:cubicBezTo>
                      <a:close/>
                    </a:path>
                  </a:pathLst>
                </a:custGeom>
                <a:solidFill>
                  <a:srgbClr val="FF7784">
                    <a:alpha val="74902"/>
                  </a:srgbClr>
                </a:solidFill>
              </p:spPr>
            </p:sp>
            <p:sp>
              <p:nvSpPr>
                <p:cNvPr id="123" name="TextBox 123"/>
                <p:cNvSpPr txBox="1">
                  <a:spLocks/>
                </p:cNvSpPr>
                <p:nvPr/>
              </p:nvSpPr>
              <p:spPr>
                <a:xfrm>
                  <a:off x="0" y="111126"/>
                  <a:ext cx="698500" cy="561976"/>
                </a:xfrm>
                <a:prstGeom prst="rect">
                  <a:avLst/>
                </a:prstGeom>
              </p:spPr>
              <p:txBody>
                <a:bodyPr lIns="33867" tIns="33867" rIns="33867" bIns="33867" rtlCol="0" anchor="ctr"/>
                <a:lstStyle/>
                <a:p>
                  <a:pPr algn="ctr">
                    <a:lnSpc>
                      <a:spcPts val="1493"/>
                    </a:lnSpc>
                  </a:pPr>
                  <a:endParaRPr sz="1200"/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54FED55-4528-6393-5836-1F6EF65291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07455" y="3061045"/>
              <a:ext cx="5691184" cy="2954655"/>
              <a:chOff x="819030" y="3246237"/>
              <a:chExt cx="5691184" cy="2954655"/>
            </a:xfrm>
          </p:grpSpPr>
          <p:sp>
            <p:nvSpPr>
              <p:cNvPr id="155" name="TextBox 129">
                <a:extLst>
                  <a:ext uri="{FF2B5EF4-FFF2-40B4-BE49-F238E27FC236}">
                    <a16:creationId xmlns:a16="http://schemas.microsoft.com/office/drawing/2014/main" id="{4A52E2FF-59D9-EA03-155E-61D86C1B5F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9030" y="3246237"/>
                <a:ext cx="5691184" cy="2954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endParaRPr lang="en-US" sz="1600" dirty="0">
                  <a:solidFill>
                    <a:schemeClr val="bg1"/>
                  </a:solidFill>
                  <a:latin typeface="Canva Sans 1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  <a:latin typeface="Canva Sans 1"/>
                  </a:rPr>
                  <a:t>The Linear Regression model we applied: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anva Sans 1 Bold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  <a:latin typeface="Canva Sans 1 Bold"/>
                  </a:rPr>
                  <a:t>The 5 factors include:</a:t>
                </a:r>
              </a:p>
              <a:p>
                <a:pPr marL="800100" lvl="1" indent="-342900">
                  <a:buAutoNum type="arabicParenR"/>
                </a:pPr>
                <a:r>
                  <a:rPr lang="en-US" sz="1600" dirty="0">
                    <a:solidFill>
                      <a:schemeClr val="bg1"/>
                    </a:solidFill>
                    <a:latin typeface="Canva Sans 1 Bold"/>
                  </a:rPr>
                  <a:t>Market (MKT): excess market return </a:t>
                </a:r>
              </a:p>
              <a:p>
                <a:pPr marL="800100" lvl="1" indent="-342900">
                  <a:buAutoNum type="arabicParenR"/>
                </a:pPr>
                <a:r>
                  <a:rPr lang="en-US" sz="1600" dirty="0">
                    <a:solidFill>
                      <a:schemeClr val="bg1"/>
                    </a:solidFill>
                    <a:latin typeface="Canva Sans 1 Bold"/>
                  </a:rPr>
                  <a:t>Size (SMB): excess return of small </a:t>
                </a:r>
                <a:r>
                  <a:rPr lang="en-US" sz="1600" dirty="0" err="1">
                    <a:solidFill>
                      <a:schemeClr val="bg1"/>
                    </a:solidFill>
                    <a:latin typeface="Canva Sans 1 Bold"/>
                  </a:rPr>
                  <a:t>v.s</a:t>
                </a:r>
                <a:r>
                  <a:rPr lang="en-US" sz="1600" dirty="0">
                    <a:solidFill>
                      <a:schemeClr val="bg1"/>
                    </a:solidFill>
                    <a:latin typeface="Canva Sans 1 Bold"/>
                  </a:rPr>
                  <a:t>. large companies</a:t>
                </a:r>
              </a:p>
              <a:p>
                <a:pPr marL="800100" lvl="1" indent="-342900">
                  <a:buAutoNum type="arabicParenR"/>
                </a:pPr>
                <a:r>
                  <a:rPr lang="en-US" sz="1600" dirty="0">
                    <a:solidFill>
                      <a:schemeClr val="bg1"/>
                    </a:solidFill>
                    <a:latin typeface="Canva Sans 1 Bold"/>
                  </a:rPr>
                  <a:t>Value (HML): excess return of high book/market versus low book/market companies (value stocks </a:t>
                </a:r>
                <a:r>
                  <a:rPr lang="en-US" sz="1600" dirty="0" err="1">
                    <a:solidFill>
                      <a:schemeClr val="bg1"/>
                    </a:solidFill>
                    <a:latin typeface="Canva Sans 1 Bold"/>
                  </a:rPr>
                  <a:t>v.s</a:t>
                </a:r>
                <a:r>
                  <a:rPr lang="en-US" sz="1600" dirty="0">
                    <a:solidFill>
                      <a:schemeClr val="bg1"/>
                    </a:solidFill>
                    <a:latin typeface="Canva Sans 1 Bold"/>
                  </a:rPr>
                  <a:t>. growth stocks)</a:t>
                </a:r>
              </a:p>
              <a:p>
                <a:pPr marL="800100" lvl="1" indent="-342900">
                  <a:buAutoNum type="arabicParenR"/>
                </a:pPr>
                <a:r>
                  <a:rPr lang="en-US" sz="1600" dirty="0">
                    <a:solidFill>
                      <a:schemeClr val="bg1"/>
                    </a:solidFill>
                    <a:latin typeface="Canva Sans 1 Bold"/>
                  </a:rPr>
                  <a:t>Profitability (RMW): the difference between returns of firms with high/low profitability</a:t>
                </a:r>
              </a:p>
              <a:p>
                <a:pPr marL="800100" lvl="1" indent="-342900">
                  <a:buAutoNum type="arabicParenR"/>
                </a:pPr>
                <a:r>
                  <a:rPr lang="en-US" sz="1600" dirty="0">
                    <a:solidFill>
                      <a:schemeClr val="bg1"/>
                    </a:solidFill>
                    <a:latin typeface="Canva Sans 1 Bold"/>
                  </a:rPr>
                  <a:t>Investment (CMA): difference in returns between high/low investment firms</a:t>
                </a:r>
                <a:endParaRPr lang="en-US" sz="1600" dirty="0">
                  <a:solidFill>
                    <a:schemeClr val="bg1"/>
                  </a:solidFill>
                  <a:latin typeface="Canva Sans 1"/>
                </a:endParaRPr>
              </a:p>
            </p:txBody>
          </p:sp>
          <p:sp>
            <p:nvSpPr>
              <p:cNvPr id="134" name="TextBox 134"/>
              <p:cNvSpPr txBox="1">
                <a:spLocks/>
              </p:cNvSpPr>
              <p:nvPr/>
            </p:nvSpPr>
            <p:spPr>
              <a:xfrm>
                <a:off x="1149081" y="3753214"/>
                <a:ext cx="5199018" cy="2154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just"/>
                <a:r>
                  <a:rPr lang="el-GR" sz="1400" b="0" i="0" u="none" strike="noStrike" baseline="0" dirty="0">
                    <a:solidFill>
                      <a:schemeClr val="bg1"/>
                    </a:solidFill>
                    <a:latin typeface="CambriaMath"/>
                  </a:rPr>
                  <a:t>𝑅𝑓𝑡 − 𝑅𝐹𝑡 = β0 + β1𝑀𝐾𝑇 + β2𝑆𝑀𝐵 + β3𝐻𝑀𝐿 + β4 𝑅𝑀𝑊 + β5 𝐶𝑀𝐴 + ε</a:t>
                </a:r>
                <a:endParaRPr lang="en-US" sz="1200" dirty="0">
                  <a:solidFill>
                    <a:schemeClr val="bg1"/>
                  </a:solidFill>
                  <a:latin typeface="Canva Sans 1"/>
                </a:endParaRPr>
              </a:p>
            </p:txBody>
          </p:sp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387C83A-BA5A-1BB1-39DE-E59B3500F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9584" y="1990764"/>
              <a:ext cx="1280454" cy="128045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9F5BDA2A-EBAB-0F7B-F2DA-20509302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80314" y="1982020"/>
              <a:ext cx="1474459" cy="127075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4" name="TextBox 130">
              <a:extLst>
                <a:ext uri="{FF2B5EF4-FFF2-40B4-BE49-F238E27FC236}">
                  <a16:creationId xmlns:a16="http://schemas.microsoft.com/office/drawing/2014/main" id="{B63C50BA-1086-5B75-73C6-3759343CB161}"/>
                </a:ext>
              </a:extLst>
            </p:cNvPr>
            <p:cNvSpPr txBox="1">
              <a:spLocks/>
            </p:cNvSpPr>
            <p:nvPr/>
          </p:nvSpPr>
          <p:spPr>
            <a:xfrm>
              <a:off x="1642396" y="1461835"/>
              <a:ext cx="4654613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Canva Sans 1"/>
                </a:rPr>
                <a:t>Statistical model designed in 1992 by Eugene </a:t>
              </a:r>
              <a:r>
                <a:rPr lang="en-US" sz="1600" dirty="0" err="1">
                  <a:solidFill>
                    <a:schemeClr val="bg1"/>
                  </a:solidFill>
                  <a:latin typeface="Canva Sans 1"/>
                </a:rPr>
                <a:t>Fama</a:t>
              </a:r>
              <a:r>
                <a:rPr lang="en-US" sz="1600" dirty="0">
                  <a:solidFill>
                    <a:schemeClr val="bg1"/>
                  </a:solidFill>
                  <a:latin typeface="Canva Sans 1"/>
                </a:rPr>
                <a:t> and Kenneth French to describe stock returns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59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229437">
            <a:off x="7416317" y="-3081638"/>
            <a:ext cx="6862849" cy="6973506"/>
            <a:chOff x="0" y="0"/>
            <a:chExt cx="13725699" cy="13947012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355396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5147" y="1899777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4083" y="0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19999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8" name="Freeform 138"/>
          <p:cNvSpPr>
            <a:spLocks/>
          </p:cNvSpPr>
          <p:nvPr/>
        </p:nvSpPr>
        <p:spPr>
          <a:xfrm>
            <a:off x="11817350" y="2934396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7" y="0"/>
                </a:lnTo>
                <a:lnTo>
                  <a:pt x="1306737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89146" y="-1764976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1"/>
                </a:lnTo>
                <a:lnTo>
                  <a:pt x="0" y="520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62642" y="512321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7" name="Freeform 13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5579" y="6172200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DD575C7-9CC0-AF88-1E1B-E9FFC9278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45" y="1119741"/>
            <a:ext cx="4843514" cy="38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34">
            <a:extLst>
              <a:ext uri="{FF2B5EF4-FFF2-40B4-BE49-F238E27FC236}">
                <a16:creationId xmlns:a16="http://schemas.microsoft.com/office/drawing/2014/main" id="{3DF52507-34A5-B1D9-B21F-C4C89BAA6673}"/>
              </a:ext>
            </a:extLst>
          </p:cNvPr>
          <p:cNvSpPr txBox="1"/>
          <p:nvPr/>
        </p:nvSpPr>
        <p:spPr>
          <a:xfrm>
            <a:off x="5440099" y="5013061"/>
            <a:ext cx="6177424" cy="1261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b="1" dirty="0">
                <a:solidFill>
                  <a:srgbClr val="717EEE"/>
                </a:solidFill>
                <a:latin typeface="Canva Sans 1"/>
              </a:rPr>
              <a:t>Missing values?</a:t>
            </a:r>
            <a:endParaRPr lang="en-US" dirty="0">
              <a:solidFill>
                <a:srgbClr val="717EEE"/>
              </a:solidFill>
              <a:latin typeface="Canva Sans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21A5D"/>
                </a:solidFill>
                <a:latin typeface="Canva Sans 1"/>
              </a:rPr>
              <a:t>News Headlines:</a:t>
            </a:r>
            <a:r>
              <a:rPr lang="en-US" sz="1600" dirty="0">
                <a:solidFill>
                  <a:srgbClr val="121A5D"/>
                </a:solidFill>
                <a:latin typeface="Canva Sans 1"/>
              </a:rPr>
              <a:t> for days without any news articles, imputed by the last sentiment scores, and volume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21A5D"/>
                </a:solidFill>
                <a:latin typeface="Canva Sans 1"/>
              </a:rPr>
              <a:t>Stock Prices:</a:t>
            </a:r>
            <a:r>
              <a:rPr lang="en-US" sz="1600" dirty="0">
                <a:solidFill>
                  <a:srgbClr val="121A5D"/>
                </a:solidFill>
                <a:latin typeface="Canva Sans 1"/>
              </a:rPr>
              <a:t> utilize the stock price from the previous trading day to fill in the missing stock prices</a:t>
            </a:r>
          </a:p>
        </p:txBody>
      </p:sp>
      <p:sp>
        <p:nvSpPr>
          <p:cNvPr id="11" name="TextBox 134">
            <a:extLst>
              <a:ext uri="{FF2B5EF4-FFF2-40B4-BE49-F238E27FC236}">
                <a16:creationId xmlns:a16="http://schemas.microsoft.com/office/drawing/2014/main" id="{84AFEC72-2764-BD31-25CF-2672231F9951}"/>
              </a:ext>
            </a:extLst>
          </p:cNvPr>
          <p:cNvSpPr txBox="1"/>
          <p:nvPr/>
        </p:nvSpPr>
        <p:spPr>
          <a:xfrm>
            <a:off x="811756" y="5013061"/>
            <a:ext cx="4437363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17EEE"/>
                </a:solidFill>
                <a:latin typeface="Canva Sans 1"/>
              </a:rPr>
              <a:t>Inputs: </a:t>
            </a:r>
          </a:p>
          <a:p>
            <a:pPr marL="742950" lvl="1" indent="-285750">
              <a:buFontTx/>
              <a:buChar char="-"/>
            </a:pPr>
            <a:r>
              <a:rPr lang="en-US" sz="1600" dirty="0" err="1">
                <a:solidFill>
                  <a:srgbClr val="121A5D"/>
                </a:solidFill>
                <a:latin typeface="Canva Sans 1"/>
              </a:rPr>
              <a:t>Fama</a:t>
            </a:r>
            <a:r>
              <a:rPr lang="en-US" sz="1600" dirty="0">
                <a:solidFill>
                  <a:srgbClr val="121A5D"/>
                </a:solidFill>
                <a:latin typeface="Canva Sans 1"/>
              </a:rPr>
              <a:t>-French Five-Factors model 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121A5D"/>
                </a:solidFill>
                <a:latin typeface="Canva Sans 1"/>
              </a:rPr>
              <a:t>Sentiment Scores Financial News Headlines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17EEE"/>
                </a:solidFill>
                <a:latin typeface="Canva Sans 1"/>
              </a:rPr>
              <a:t>Output: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121A5D"/>
                </a:solidFill>
                <a:latin typeface="Canva Sans 1"/>
              </a:rPr>
              <a:t>Adjusted Stock Closing Prices</a:t>
            </a:r>
          </a:p>
        </p:txBody>
      </p:sp>
      <p:sp>
        <p:nvSpPr>
          <p:cNvPr id="12" name="TextBox 48">
            <a:extLst>
              <a:ext uri="{FF2B5EF4-FFF2-40B4-BE49-F238E27FC236}">
                <a16:creationId xmlns:a16="http://schemas.microsoft.com/office/drawing/2014/main" id="{E16D1E04-BEF5-2670-66F5-178497E191CF}"/>
              </a:ext>
            </a:extLst>
          </p:cNvPr>
          <p:cNvSpPr txBox="1"/>
          <p:nvPr/>
        </p:nvSpPr>
        <p:spPr>
          <a:xfrm>
            <a:off x="0" y="497932"/>
            <a:ext cx="12192000" cy="41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600" b="1" dirty="0">
                <a:solidFill>
                  <a:srgbClr val="121A5D"/>
                </a:solidFill>
                <a:latin typeface="Canva Sans 1 Bold"/>
              </a:rPr>
              <a:t>Exploratory Data Analysis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4159CF0-88AB-24A6-4153-8D51223B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00" y="1312651"/>
            <a:ext cx="7099030" cy="334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02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5F0BF-18A0-1945-9CFF-519619B44F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089146" y="-2387942"/>
            <a:ext cx="15484353" cy="10689349"/>
            <a:chOff x="-2089146" y="-2387942"/>
            <a:chExt cx="15484353" cy="10689349"/>
          </a:xfrm>
        </p:grpSpPr>
        <p:grpSp>
          <p:nvGrpSpPr>
            <p:cNvPr id="2" name="Group 2"/>
            <p:cNvGrpSpPr>
              <a:grpSpLocks noGrp="1" noUngrp="1" noRot="1" noChangeAspect="1" noMove="1" noResize="1"/>
            </p:cNvGrpSpPr>
            <p:nvPr/>
          </p:nvGrpSpPr>
          <p:grpSpPr>
            <a:xfrm>
              <a:off x="8114619" y="2099010"/>
              <a:ext cx="3251135" cy="3251122"/>
              <a:chOff x="3889344" y="-1454269"/>
              <a:chExt cx="6350000" cy="6349973"/>
            </a:xfr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/>
                        </a14:imgEffect>
                        <a14:imgEffect>
                          <a14:colorTemperature colorTemp="5900"/>
                        </a14:imgEffect>
                        <a14:imgEffect>
                          <a14:brightnessContrast brigh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3" name="Freeform 3"/>
              <p:cNvSpPr>
                <a:spLocks/>
              </p:cNvSpPr>
              <p:nvPr/>
            </p:nvSpPr>
            <p:spPr>
              <a:xfrm>
                <a:off x="3889344" y="-1454269"/>
                <a:ext cx="6350000" cy="6349973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44869" y="-1371600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8" y="0"/>
                  </a:lnTo>
                  <a:lnTo>
                    <a:pt x="261102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089146" y="-1764976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1"/>
                  </a:lnTo>
                  <a:lnTo>
                    <a:pt x="0" y="5204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16798" y="4831826"/>
              <a:ext cx="3469581" cy="3469581"/>
            </a:xfrm>
            <a:custGeom>
              <a:avLst/>
              <a:gdLst/>
              <a:ahLst/>
              <a:cxnLst/>
              <a:rect l="l" t="t" r="r" b="b"/>
              <a:pathLst>
                <a:path w="5204371" h="5204371">
                  <a:moveTo>
                    <a:pt x="0" y="0"/>
                  </a:moveTo>
                  <a:lnTo>
                    <a:pt x="5204371" y="0"/>
                  </a:lnTo>
                  <a:lnTo>
                    <a:pt x="5204371" y="5204370"/>
                  </a:lnTo>
                  <a:lnTo>
                    <a:pt x="0" y="5204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>
              <a:grpSpLocks noGrp="1" noUngrp="1" noRot="1" noMove="1" noResize="1"/>
            </p:cNvGrpSpPr>
            <p:nvPr/>
          </p:nvGrpSpPr>
          <p:grpSpPr>
            <a:xfrm rot="4229437">
              <a:off x="4929726" y="-4052076"/>
              <a:ext cx="6801348" cy="10129615"/>
              <a:chOff x="-426380" y="2066775"/>
              <a:chExt cx="13602698" cy="20259229"/>
            </a:xfrm>
          </p:grpSpPr>
          <p:sp>
            <p:nvSpPr>
              <p:cNvPr id="15" name="Freeform 15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614278" y="8122966"/>
                <a:ext cx="7591615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alphaModFix amt="19999"/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6" name="Freeform 16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84701" y="2066775"/>
                <a:ext cx="7591617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alphaModFix amt="19999"/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7" name="Freeform 17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-426380" y="14734388"/>
                <a:ext cx="7591617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alphaModFix amt="19999"/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</p:sp>
        </p:grpSp>
        <p:grpSp>
          <p:nvGrpSpPr>
            <p:cNvPr id="18" name="Group 18"/>
            <p:cNvGrpSpPr>
              <a:grpSpLocks noGrp="1" noUngrp="1" noRot="1" noMove="1" noResize="1"/>
            </p:cNvGrpSpPr>
            <p:nvPr/>
          </p:nvGrpSpPr>
          <p:grpSpPr>
            <a:xfrm rot="4229437">
              <a:off x="-370491" y="1090039"/>
              <a:ext cx="5973763" cy="8149211"/>
              <a:chOff x="1316084" y="-8666245"/>
              <a:chExt cx="11947525" cy="16298422"/>
            </a:xfrm>
          </p:grpSpPr>
          <p:sp>
            <p:nvSpPr>
              <p:cNvPr id="19" name="Freeform 19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72411" y="-8666245"/>
                <a:ext cx="7591617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alphaModFix amt="19999"/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0" name="Freeform 20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16084" y="40561"/>
                <a:ext cx="7591616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alphaModFix amt="19999"/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21" name="Freeform 21"/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671994" y="-3374831"/>
                <a:ext cx="7591615" cy="7591616"/>
              </a:xfrm>
              <a:custGeom>
                <a:avLst/>
                <a:gdLst/>
                <a:ahLst/>
                <a:cxnLst/>
                <a:rect l="l" t="t" r="r" b="b"/>
                <a:pathLst>
                  <a:path w="7591616" h="7591616">
                    <a:moveTo>
                      <a:pt x="0" y="0"/>
                    </a:moveTo>
                    <a:lnTo>
                      <a:pt x="7591616" y="0"/>
                    </a:lnTo>
                    <a:lnTo>
                      <a:pt x="7591616" y="7591616"/>
                    </a:lnTo>
                    <a:lnTo>
                      <a:pt x="0" y="759161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alphaModFix amt="19999"/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</p:sp>
        </p:grpSp>
        <p:sp>
          <p:nvSpPr>
            <p:cNvPr id="22" name="Freeform 2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435579" y="5617721"/>
              <a:ext cx="871158" cy="476761"/>
            </a:xfrm>
            <a:custGeom>
              <a:avLst/>
              <a:gdLst/>
              <a:ahLst/>
              <a:cxnLst/>
              <a:rect l="l" t="t" r="r" b="b"/>
              <a:pathLst>
                <a:path w="1306737" h="715142">
                  <a:moveTo>
                    <a:pt x="0" y="0"/>
                  </a:moveTo>
                  <a:lnTo>
                    <a:pt x="1306738" y="0"/>
                  </a:lnTo>
                  <a:lnTo>
                    <a:pt x="1306738" y="715142"/>
                  </a:lnTo>
                  <a:lnTo>
                    <a:pt x="0" y="71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817350" y="2934396"/>
              <a:ext cx="871158" cy="476761"/>
            </a:xfrm>
            <a:custGeom>
              <a:avLst/>
              <a:gdLst/>
              <a:ahLst/>
              <a:cxnLst/>
              <a:rect l="l" t="t" r="r" b="b"/>
              <a:pathLst>
                <a:path w="1306737" h="715142">
                  <a:moveTo>
                    <a:pt x="0" y="0"/>
                  </a:moveTo>
                  <a:lnTo>
                    <a:pt x="1306737" y="0"/>
                  </a:lnTo>
                  <a:lnTo>
                    <a:pt x="1306737" y="715142"/>
                  </a:lnTo>
                  <a:lnTo>
                    <a:pt x="0" y="715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1296" y="4769402"/>
              <a:ext cx="1740685" cy="2743200"/>
            </a:xfrm>
            <a:custGeom>
              <a:avLst/>
              <a:gdLst/>
              <a:ahLst/>
              <a:cxnLst/>
              <a:rect l="l" t="t" r="r" b="b"/>
              <a:pathLst>
                <a:path w="2611028" h="4114800">
                  <a:moveTo>
                    <a:pt x="0" y="0"/>
                  </a:moveTo>
                  <a:lnTo>
                    <a:pt x="2611027" y="0"/>
                  </a:lnTo>
                  <a:lnTo>
                    <a:pt x="2611027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7" name="TextBox 11">
            <a:extLst>
              <a:ext uri="{FF2B5EF4-FFF2-40B4-BE49-F238E27FC236}">
                <a16:creationId xmlns:a16="http://schemas.microsoft.com/office/drawing/2014/main" id="{755F686A-CDD3-F649-27CB-AEBEF2210265}"/>
              </a:ext>
            </a:extLst>
          </p:cNvPr>
          <p:cNvSpPr txBox="1"/>
          <p:nvPr/>
        </p:nvSpPr>
        <p:spPr>
          <a:xfrm>
            <a:off x="836379" y="1437369"/>
            <a:ext cx="5585033" cy="616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b="1" dirty="0">
                <a:solidFill>
                  <a:srgbClr val="212EAB"/>
                </a:solidFill>
                <a:latin typeface="Canva Sans 1 Bold"/>
              </a:rPr>
              <a:t>Data Modeling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B6544C-26DC-C644-96E9-B3CFFA59C6BE}"/>
              </a:ext>
            </a:extLst>
          </p:cNvPr>
          <p:cNvGrpSpPr/>
          <p:nvPr/>
        </p:nvGrpSpPr>
        <p:grpSpPr>
          <a:xfrm>
            <a:off x="996372" y="2851108"/>
            <a:ext cx="3965211" cy="816433"/>
            <a:chOff x="1301273" y="2559106"/>
            <a:chExt cx="3965211" cy="816433"/>
          </a:xfrm>
        </p:grpSpPr>
        <p:sp>
          <p:nvSpPr>
            <p:cNvPr id="30" name="TextBox 99">
              <a:extLst>
                <a:ext uri="{FF2B5EF4-FFF2-40B4-BE49-F238E27FC236}">
                  <a16:creationId xmlns:a16="http://schemas.microsoft.com/office/drawing/2014/main" id="{C23624B4-2A6A-F113-5470-C43F96565CF3}"/>
                </a:ext>
              </a:extLst>
            </p:cNvPr>
            <p:cNvSpPr txBox="1"/>
            <p:nvPr/>
          </p:nvSpPr>
          <p:spPr>
            <a:xfrm>
              <a:off x="1301273" y="2559106"/>
              <a:ext cx="3539614" cy="2968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b="1" dirty="0">
                  <a:solidFill>
                    <a:srgbClr val="212EAB"/>
                  </a:solidFill>
                  <a:latin typeface="Canva Sans 1 Bold"/>
                </a:rPr>
                <a:t>Train / Test Split:</a:t>
              </a:r>
            </a:p>
          </p:txBody>
        </p:sp>
        <p:sp>
          <p:nvSpPr>
            <p:cNvPr id="31" name="TextBox 33">
              <a:extLst>
                <a:ext uri="{FF2B5EF4-FFF2-40B4-BE49-F238E27FC236}">
                  <a16:creationId xmlns:a16="http://schemas.microsoft.com/office/drawing/2014/main" id="{D389D863-16A9-6550-940A-15F697E7B21F}"/>
                </a:ext>
              </a:extLst>
            </p:cNvPr>
            <p:cNvSpPr txBox="1"/>
            <p:nvPr/>
          </p:nvSpPr>
          <p:spPr>
            <a:xfrm>
              <a:off x="1428598" y="2913874"/>
              <a:ext cx="3837886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500" b="1" dirty="0">
                  <a:solidFill>
                    <a:srgbClr val="121A5D"/>
                  </a:solidFill>
                  <a:latin typeface="Canva Sans 1"/>
                </a:rPr>
                <a:t>Training: </a:t>
              </a:r>
              <a:r>
                <a:rPr lang="en-US" sz="1500" dirty="0">
                  <a:solidFill>
                    <a:srgbClr val="121A5D"/>
                  </a:solidFill>
                  <a:latin typeface="Canva Sans 1"/>
                </a:rPr>
                <a:t>January 10, 2018 to December 31, 2021</a:t>
              </a:r>
              <a:endParaRPr lang="en-US" sz="1500" b="1" dirty="0">
                <a:solidFill>
                  <a:srgbClr val="121A5D"/>
                </a:solidFill>
                <a:latin typeface="Canva Sans 1"/>
              </a:endParaRPr>
            </a:p>
            <a:p>
              <a:r>
                <a:rPr lang="en-US" sz="1500" b="1" dirty="0">
                  <a:solidFill>
                    <a:srgbClr val="121A5D"/>
                  </a:solidFill>
                  <a:latin typeface="Canva Sans 1"/>
                </a:rPr>
                <a:t>Testing: </a:t>
              </a:r>
              <a:r>
                <a:rPr lang="en-US" sz="1500" dirty="0">
                  <a:solidFill>
                    <a:srgbClr val="121A5D"/>
                  </a:solidFill>
                  <a:latin typeface="Canva Sans 1"/>
                </a:rPr>
                <a:t>January 1, 2022 to June 30, 2023</a:t>
              </a:r>
            </a:p>
          </p:txBody>
        </p:sp>
      </p:grpSp>
      <p:graphicFrame>
        <p:nvGraphicFramePr>
          <p:cNvPr id="32" name="Table 9">
            <a:extLst>
              <a:ext uri="{FF2B5EF4-FFF2-40B4-BE49-F238E27FC236}">
                <a16:creationId xmlns:a16="http://schemas.microsoft.com/office/drawing/2014/main" id="{CB510104-A0B8-0DCF-ADB5-1F25FA529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346886"/>
              </p:ext>
            </p:extLst>
          </p:nvPr>
        </p:nvGraphicFramePr>
        <p:xfrm>
          <a:off x="964473" y="4180546"/>
          <a:ext cx="6590564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43139">
                  <a:extLst>
                    <a:ext uri="{9D8B030D-6E8A-4147-A177-3AD203B41FA5}">
                      <a16:colId xmlns:a16="http://schemas.microsoft.com/office/drawing/2014/main" val="3058122083"/>
                    </a:ext>
                  </a:extLst>
                </a:gridCol>
                <a:gridCol w="1609852">
                  <a:extLst>
                    <a:ext uri="{9D8B030D-6E8A-4147-A177-3AD203B41FA5}">
                      <a16:colId xmlns:a16="http://schemas.microsoft.com/office/drawing/2014/main" val="680091120"/>
                    </a:ext>
                  </a:extLst>
                </a:gridCol>
                <a:gridCol w="1559243">
                  <a:extLst>
                    <a:ext uri="{9D8B030D-6E8A-4147-A177-3AD203B41FA5}">
                      <a16:colId xmlns:a16="http://schemas.microsoft.com/office/drawing/2014/main" val="1135970166"/>
                    </a:ext>
                  </a:extLst>
                </a:gridCol>
                <a:gridCol w="1678330">
                  <a:extLst>
                    <a:ext uri="{9D8B030D-6E8A-4147-A177-3AD203B41FA5}">
                      <a16:colId xmlns:a16="http://schemas.microsoft.com/office/drawing/2014/main" val="3536171406"/>
                    </a:ext>
                  </a:extLst>
                </a:gridCol>
              </a:tblGrid>
              <a:tr h="20691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Jan 2018 - Jun2023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Linear Regression</a:t>
                      </a:r>
                    </a:p>
                    <a:p>
                      <a:r>
                        <a:rPr lang="en-US" sz="15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Univariate LSTM</a:t>
                      </a:r>
                    </a:p>
                    <a:p>
                      <a:r>
                        <a:rPr lang="en-US" sz="1500" dirty="0"/>
                        <a:t>(Baseline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Multivariate LSTM</a:t>
                      </a:r>
                    </a:p>
                    <a:p>
                      <a:r>
                        <a:rPr lang="en-US" sz="1500" dirty="0"/>
                        <a:t>(Proposed Model)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63601"/>
                  </a:ext>
                </a:extLst>
              </a:tr>
              <a:tr h="120701">
                <a:tc>
                  <a:txBody>
                    <a:bodyPr/>
                    <a:lstStyle/>
                    <a:p>
                      <a:r>
                        <a:rPr lang="en-US" sz="1500" dirty="0"/>
                        <a:t>Stock Closing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271525"/>
                  </a:ext>
                </a:extLst>
              </a:tr>
              <a:tr h="120701">
                <a:tc>
                  <a:txBody>
                    <a:bodyPr/>
                    <a:lstStyle/>
                    <a:p>
                      <a:r>
                        <a:rPr lang="en-US" sz="1500" dirty="0" err="1"/>
                        <a:t>Fama</a:t>
                      </a:r>
                      <a:r>
                        <a:rPr lang="en-US" sz="1500" dirty="0"/>
                        <a:t>-French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545411"/>
                  </a:ext>
                </a:extLst>
              </a:tr>
              <a:tr h="120701">
                <a:tc>
                  <a:txBody>
                    <a:bodyPr/>
                    <a:lstStyle/>
                    <a:p>
                      <a:r>
                        <a:rPr lang="en-US" sz="1500" dirty="0"/>
                        <a:t>Sentiment Scores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498947"/>
                  </a:ext>
                </a:extLst>
              </a:tr>
              <a:tr h="125074">
                <a:tc>
                  <a:txBody>
                    <a:bodyPr/>
                    <a:lstStyle/>
                    <a:p>
                      <a:r>
                        <a:rPr lang="en-US" sz="1500" dirty="0"/>
                        <a:t>News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053366"/>
                  </a:ext>
                </a:extLst>
              </a:tr>
            </a:tbl>
          </a:graphicData>
        </a:graphic>
      </p:graphicFrame>
      <p:sp>
        <p:nvSpPr>
          <p:cNvPr id="33" name="TextBox 99">
            <a:extLst>
              <a:ext uri="{FF2B5EF4-FFF2-40B4-BE49-F238E27FC236}">
                <a16:creationId xmlns:a16="http://schemas.microsoft.com/office/drawing/2014/main" id="{C857A7CC-FB99-628F-9888-3D9C5163BE21}"/>
              </a:ext>
            </a:extLst>
          </p:cNvPr>
          <p:cNvSpPr txBox="1"/>
          <p:nvPr/>
        </p:nvSpPr>
        <p:spPr>
          <a:xfrm>
            <a:off x="964473" y="3826609"/>
            <a:ext cx="6590564" cy="291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27"/>
              </a:lnSpc>
            </a:pPr>
            <a:r>
              <a:rPr lang="en-US" b="1" dirty="0">
                <a:solidFill>
                  <a:srgbClr val="212EAB"/>
                </a:solidFill>
                <a:latin typeface="Canva Sans 1 Bold"/>
              </a:rPr>
              <a:t>Models</a:t>
            </a:r>
            <a:r>
              <a:rPr lang="en-US" b="1" dirty="0">
                <a:solidFill>
                  <a:srgbClr val="121A5D"/>
                </a:solidFill>
                <a:latin typeface="Canva Sans 1 Bold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2404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89146" y="-1764976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1"/>
                </a:lnTo>
                <a:lnTo>
                  <a:pt x="0" y="520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362642" y="5123210"/>
            <a:ext cx="3469581" cy="3469581"/>
          </a:xfrm>
          <a:custGeom>
            <a:avLst/>
            <a:gdLst/>
            <a:ahLst/>
            <a:cxnLst/>
            <a:rect l="l" t="t" r="r" b="b"/>
            <a:pathLst>
              <a:path w="5204371" h="5204371">
                <a:moveTo>
                  <a:pt x="0" y="0"/>
                </a:moveTo>
                <a:lnTo>
                  <a:pt x="5204371" y="0"/>
                </a:lnTo>
                <a:lnTo>
                  <a:pt x="5204371" y="5204370"/>
                </a:lnTo>
                <a:lnTo>
                  <a:pt x="0" y="520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229437">
            <a:off x="7416317" y="-3081638"/>
            <a:ext cx="6862849" cy="6973506"/>
            <a:chOff x="0" y="0"/>
            <a:chExt cx="13725699" cy="13947012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6355396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19999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75147" y="1899777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9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4083" y="0"/>
              <a:ext cx="7591616" cy="7591616"/>
            </a:xfrm>
            <a:custGeom>
              <a:avLst/>
              <a:gdLst/>
              <a:ahLst/>
              <a:cxnLst/>
              <a:rect l="l" t="t" r="r" b="b"/>
              <a:pathLst>
                <a:path w="7591616" h="7591616">
                  <a:moveTo>
                    <a:pt x="0" y="0"/>
                  </a:moveTo>
                  <a:lnTo>
                    <a:pt x="7591616" y="0"/>
                  </a:lnTo>
                  <a:lnTo>
                    <a:pt x="7591616" y="7591616"/>
                  </a:lnTo>
                  <a:lnTo>
                    <a:pt x="0" y="7591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9999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5560149" y="4507925"/>
            <a:ext cx="2057400" cy="2129731"/>
          </a:xfrm>
          <a:prstGeom prst="rect">
            <a:avLst/>
          </a:prstGeom>
        </p:spPr>
        <p:txBody>
          <a:bodyPr lIns="33867" tIns="33867" rIns="33867" bIns="33867" rtlCol="0" anchor="ctr"/>
          <a:lstStyle/>
          <a:p>
            <a:pPr algn="ctr">
              <a:lnSpc>
                <a:spcPts val="1493"/>
              </a:lnSpc>
            </a:pPr>
            <a:endParaRPr sz="1200"/>
          </a:p>
        </p:txBody>
      </p:sp>
      <p:sp>
        <p:nvSpPr>
          <p:cNvPr id="137" name="Freeform 13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35579" y="6172200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8" y="0"/>
                </a:lnTo>
                <a:lnTo>
                  <a:pt x="1306738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8" name="Freeform 138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817350" y="2934396"/>
            <a:ext cx="871158" cy="476761"/>
          </a:xfrm>
          <a:custGeom>
            <a:avLst/>
            <a:gdLst/>
            <a:ahLst/>
            <a:cxnLst/>
            <a:rect l="l" t="t" r="r" b="b"/>
            <a:pathLst>
              <a:path w="1306737" h="715142">
                <a:moveTo>
                  <a:pt x="0" y="0"/>
                </a:moveTo>
                <a:lnTo>
                  <a:pt x="1306737" y="0"/>
                </a:lnTo>
                <a:lnTo>
                  <a:pt x="1306737" y="715142"/>
                </a:lnTo>
                <a:lnTo>
                  <a:pt x="0" y="7151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F82CD65-FAEE-6A04-5992-6753AA252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" b="48359"/>
          <a:stretch/>
        </p:blipFill>
        <p:spPr bwMode="auto">
          <a:xfrm>
            <a:off x="1169425" y="1079297"/>
            <a:ext cx="7364599" cy="254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01DB1840-D37D-79CB-DB80-FFA74C06B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06" r="31820"/>
          <a:stretch/>
        </p:blipFill>
        <p:spPr bwMode="auto">
          <a:xfrm>
            <a:off x="2159898" y="3688179"/>
            <a:ext cx="4957931" cy="265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4E4CFD-B79B-D139-780A-EA1D6167A1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1435" y="3791785"/>
            <a:ext cx="2526645" cy="24681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56C146-F770-D2B1-2112-2BC63C1A5DF8}"/>
              </a:ext>
            </a:extLst>
          </p:cNvPr>
          <p:cNvSpPr/>
          <p:nvPr/>
        </p:nvSpPr>
        <p:spPr>
          <a:xfrm>
            <a:off x="8750009" y="4533636"/>
            <a:ext cx="1758835" cy="1641426"/>
          </a:xfrm>
          <a:prstGeom prst="rect">
            <a:avLst/>
          </a:prstGeom>
          <a:noFill/>
          <a:ln w="19050">
            <a:solidFill>
              <a:srgbClr val="FF77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8">
            <a:extLst>
              <a:ext uri="{FF2B5EF4-FFF2-40B4-BE49-F238E27FC236}">
                <a16:creationId xmlns:a16="http://schemas.microsoft.com/office/drawing/2014/main" id="{8BFFEAD8-8ACD-7C5A-5ED8-B1C07C495640}"/>
              </a:ext>
            </a:extLst>
          </p:cNvPr>
          <p:cNvSpPr txBox="1"/>
          <p:nvPr/>
        </p:nvSpPr>
        <p:spPr>
          <a:xfrm>
            <a:off x="0" y="497932"/>
            <a:ext cx="12192000" cy="410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3600" b="1" dirty="0">
                <a:solidFill>
                  <a:srgbClr val="121A5D"/>
                </a:solidFill>
                <a:latin typeface="Canva Sans 1 Bold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7788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2EAB"/>
      </a:accent1>
      <a:accent2>
        <a:srgbClr val="FF7784"/>
      </a:accent2>
      <a:accent3>
        <a:srgbClr val="A5A5A5"/>
      </a:accent3>
      <a:accent4>
        <a:srgbClr val="FFBB54"/>
      </a:accent4>
      <a:accent5>
        <a:srgbClr val="717EEE"/>
      </a:accent5>
      <a:accent6>
        <a:srgbClr val="50D0B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832</Words>
  <Application>Microsoft Office PowerPoint</Application>
  <PresentationFormat>Widescreen</PresentationFormat>
  <Paragraphs>171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CambriaMath</vt:lpstr>
      <vt:lpstr>Canva Sans 1</vt:lpstr>
      <vt:lpstr>Canva Sans 1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Wei-Hua (Wafer) Hsu</dc:creator>
  <cp:lastModifiedBy>Wei-Hua (Wafer) Hsu</cp:lastModifiedBy>
  <cp:revision>3</cp:revision>
  <dcterms:created xsi:type="dcterms:W3CDTF">2023-07-22T16:31:38Z</dcterms:created>
  <dcterms:modified xsi:type="dcterms:W3CDTF">2023-07-25T03:54:32Z</dcterms:modified>
</cp:coreProperties>
</file>